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73" r:id="rId2"/>
    <p:sldId id="274" r:id="rId3"/>
    <p:sldId id="257" r:id="rId4"/>
    <p:sldId id="258" r:id="rId5"/>
    <p:sldId id="259" r:id="rId6"/>
    <p:sldId id="275" r:id="rId7"/>
    <p:sldId id="267" r:id="rId8"/>
    <p:sldId id="268" r:id="rId9"/>
    <p:sldId id="269" r:id="rId10"/>
    <p:sldId id="270" r:id="rId11"/>
    <p:sldId id="271" r:id="rId12"/>
  </p:sldIdLst>
  <p:sldSz cx="18288000" cy="10287000"/>
  <p:notesSz cx="6858000" cy="9144000"/>
  <p:embeddedFontLst>
    <p:embeddedFont>
      <p:font typeface="Comic Sans MS" panose="030F0702030302020204" pitchFamily="66" charset="0"/>
      <p:regular r:id="rId14"/>
      <p:bold r:id="rId15"/>
      <p:italic r:id="rId16"/>
      <p:boldItalic r:id="rId17"/>
    </p:embeddedFont>
    <p:embeddedFont>
      <p:font typeface="Indi Kazka" panose="020B0604020202020204" charset="0"/>
      <p:regular r:id="rId18"/>
    </p:embeddedFont>
    <p:embeddedFont>
      <p:font typeface="League Gothic" panose="020B0604020202020204" charset="0"/>
      <p:regular r:id="rId19"/>
    </p:embeddedFont>
    <p:embeddedFont>
      <p:font typeface="Tempus Sans ITC" panose="04020404030D07020202" pitchFamily="8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20" userDrawn="1">
          <p15:clr>
            <a:srgbClr val="A4A3A4"/>
          </p15:clr>
        </p15:guide>
        <p15:guide id="2" pos="6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2334"/>
    <a:srgbClr val="E9D8E7"/>
    <a:srgbClr val="692833"/>
    <a:srgbClr val="1E1E2F"/>
    <a:srgbClr val="BC5062"/>
    <a:srgbClr val="CC9900"/>
    <a:srgbClr val="958FA5"/>
    <a:srgbClr val="010101"/>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3" autoAdjust="0"/>
    <p:restoredTop sz="91279" autoAdjust="0"/>
  </p:normalViewPr>
  <p:slideViewPr>
    <p:cSldViewPr>
      <p:cViewPr varScale="1">
        <p:scale>
          <a:sx n="42" d="100"/>
          <a:sy n="42" d="100"/>
        </p:scale>
        <p:origin x="125" y="269"/>
      </p:cViewPr>
      <p:guideLst>
        <p:guide orient="horz" pos="6120"/>
        <p:guide pos="65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05/06/2025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129A8-2C0A-FAC9-8A0E-B24E74186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3C56C-62C5-33EC-DAF9-7BF0A9010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B0221-F0CD-4E4B-D5AC-0A6D91383E41}"/>
              </a:ext>
            </a:extLst>
          </p:cNvPr>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a:extLst>
              <a:ext uri="{FF2B5EF4-FFF2-40B4-BE49-F238E27FC236}">
                <a16:creationId xmlns:a16="http://schemas.microsoft.com/office/drawing/2014/main" id="{CF1397BC-CE4A-2524-5FAB-BC20866FEB64}"/>
              </a:ext>
            </a:extLst>
          </p:cNvPr>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90215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11</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3BFB-70AE-80E5-CC26-8B7804F5A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7EE80-8960-2193-2D1D-6F2A2FE50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982184-87D9-E208-9150-16B31066E453}"/>
              </a:ext>
            </a:extLst>
          </p:cNvPr>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a:extLst>
              <a:ext uri="{FF2B5EF4-FFF2-40B4-BE49-F238E27FC236}">
                <a16:creationId xmlns:a16="http://schemas.microsoft.com/office/drawing/2014/main" id="{DD711D50-B0D2-F91D-9290-71D6ED095353}"/>
              </a:ext>
            </a:extLst>
          </p:cNvPr>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421254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5</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4901-6D67-67C4-2F23-AD8642835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F2705A-3A50-43A7-5CA7-8C22B1CD3C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1FD59-F580-A43D-02E1-02920E8EE58F}"/>
              </a:ext>
            </a:extLst>
          </p:cNvPr>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a:extLst>
              <a:ext uri="{FF2B5EF4-FFF2-40B4-BE49-F238E27FC236}">
                <a16:creationId xmlns:a16="http://schemas.microsoft.com/office/drawing/2014/main" id="{23A17F14-3A91-6243-C882-73018A366F27}"/>
              </a:ext>
            </a:extLst>
          </p:cNvPr>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646876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86763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05/06/2025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4.wdp"/><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1.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3.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7.jpeg"/><Relationship Id="rId7"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gif"/><Relationship Id="rId5" Type="http://schemas.openxmlformats.org/officeDocument/2006/relationships/image" Target="../media/image9.gif"/><Relationship Id="rId4" Type="http://schemas.openxmlformats.org/officeDocument/2006/relationships/image" Target="../media/image8.gif"/><Relationship Id="rId9" Type="http://schemas.openxmlformats.org/officeDocument/2006/relationships/image" Target="../media/image13.gif"/></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7.jpe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7.jpeg"/><Relationship Id="rId5" Type="http://schemas.microsoft.com/office/2007/relationships/hdphoto" Target="../media/hdphoto1.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437533-DD64-9C3E-1250-58CEF2BB5C1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2BC9D760-61D1-5CB6-9595-88361515B162}"/>
              </a:ext>
            </a:extLst>
          </p:cNvPr>
          <p:cNvSpPr/>
          <p:nvPr/>
        </p:nvSpPr>
        <p:spPr>
          <a:xfrm>
            <a:off x="5676901" y="4059805"/>
            <a:ext cx="6934199" cy="2167390"/>
          </a:xfrm>
          <a:prstGeom prst="rect">
            <a:avLst/>
          </a:prstGeom>
          <a:gradFill flip="none" rotWithShape="1">
            <a:gsLst>
              <a:gs pos="50000">
                <a:srgbClr val="000000">
                  <a:alpha val="15000"/>
                </a:srgbClr>
              </a:gs>
              <a:gs pos="100000">
                <a:srgbClr val="000000">
                  <a:alpha val="0"/>
                </a:srgbClr>
              </a:gs>
              <a:gs pos="0">
                <a:srgbClr val="000000">
                  <a:alpha val="0"/>
                </a:srgbClr>
              </a:gs>
              <a:gs pos="30000">
                <a:schemeClr val="tx1">
                  <a:alpha val="40000"/>
                </a:schemeClr>
              </a:gs>
              <a:gs pos="15000">
                <a:srgbClr val="000000">
                  <a:alpha val="30000"/>
                </a:srgbClr>
              </a:gs>
              <a:gs pos="85000">
                <a:srgbClr val="000000">
                  <a:alpha val="50000"/>
                </a:srgbClr>
              </a:gs>
              <a:gs pos="70000">
                <a:schemeClr val="tx1">
                  <a:alpha val="40000"/>
                </a:schemeClr>
              </a:gs>
            </a:gsLst>
            <a:lin ang="108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35B9E638-8E13-6A32-2845-5FEC37F55D74}"/>
              </a:ext>
            </a:extLst>
          </p:cNvPr>
          <p:cNvSpPr/>
          <p:nvPr/>
        </p:nvSpPr>
        <p:spPr>
          <a:xfrm>
            <a:off x="0" y="3486150"/>
            <a:ext cx="18288000" cy="3314700"/>
          </a:xfrm>
          <a:prstGeom prst="rect">
            <a:avLst/>
          </a:prstGeom>
          <a:gradFill flip="none" rotWithShape="1">
            <a:gsLst>
              <a:gs pos="49000">
                <a:srgbClr val="000000">
                  <a:alpha val="80000"/>
                </a:srgbClr>
              </a:gs>
              <a:gs pos="100000">
                <a:srgbClr val="000000">
                  <a:alpha val="0"/>
                </a:srgbClr>
              </a:gs>
              <a:gs pos="0">
                <a:srgbClr val="000000">
                  <a:alpha val="0"/>
                </a:srgbClr>
              </a:gs>
              <a:gs pos="20000">
                <a:schemeClr val="tx1">
                  <a:alpha val="60000"/>
                </a:schemeClr>
              </a:gs>
              <a:gs pos="80000">
                <a:schemeClr val="tx1">
                  <a:alpha val="60000"/>
                </a:schemeClr>
              </a:gs>
            </a:gsLst>
            <a:lin ang="10800000" scaled="1"/>
            <a:tileRect/>
          </a:gradFill>
          <a:ln>
            <a:noFill/>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קבוצה 11">
            <a:extLst>
              <a:ext uri="{FF2B5EF4-FFF2-40B4-BE49-F238E27FC236}">
                <a16:creationId xmlns:a16="http://schemas.microsoft.com/office/drawing/2014/main" id="{86FA7F79-ACA4-B9D3-6745-D87E18F5AC39}"/>
              </a:ext>
            </a:extLst>
          </p:cNvPr>
          <p:cNvGrpSpPr/>
          <p:nvPr/>
        </p:nvGrpSpPr>
        <p:grpSpPr>
          <a:xfrm>
            <a:off x="7893321" y="4462601"/>
            <a:ext cx="2501358" cy="1361798"/>
            <a:chOff x="14572706" y="8353504"/>
            <a:chExt cx="2501358" cy="1361798"/>
          </a:xfrm>
        </p:grpSpPr>
        <p:sp>
          <p:nvSpPr>
            <p:cNvPr id="3" name="Freeform 3">
              <a:extLst>
                <a:ext uri="{FF2B5EF4-FFF2-40B4-BE49-F238E27FC236}">
                  <a16:creationId xmlns:a16="http://schemas.microsoft.com/office/drawing/2014/main" id="{5817C4A8-15B3-E1F4-30ED-CA9E36F8D88B}"/>
                </a:ext>
              </a:extLst>
            </p:cNvPr>
            <p:cNvSpPr/>
            <p:nvPr/>
          </p:nvSpPr>
          <p:spPr>
            <a:xfrm>
              <a:off x="14757942" y="8353504"/>
              <a:ext cx="2130886" cy="1120890"/>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dirty="0"/>
            </a:p>
          </p:txBody>
        </p:sp>
        <p:sp>
          <p:nvSpPr>
            <p:cNvPr id="4" name="Freeform 4">
              <a:extLst>
                <a:ext uri="{FF2B5EF4-FFF2-40B4-BE49-F238E27FC236}">
                  <a16:creationId xmlns:a16="http://schemas.microsoft.com/office/drawing/2014/main" id="{1836A1C7-5E29-1372-2C76-2AEF404BD12F}"/>
                </a:ext>
              </a:extLst>
            </p:cNvPr>
            <p:cNvSpPr/>
            <p:nvPr/>
          </p:nvSpPr>
          <p:spPr>
            <a:xfrm>
              <a:off x="14572706" y="8353504"/>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dirty="0"/>
            </a:p>
          </p:txBody>
        </p:sp>
      </p:grpSp>
      <p:sp>
        <p:nvSpPr>
          <p:cNvPr id="5" name="Freeform 5">
            <a:extLst>
              <a:ext uri="{FF2B5EF4-FFF2-40B4-BE49-F238E27FC236}">
                <a16:creationId xmlns:a16="http://schemas.microsoft.com/office/drawing/2014/main" id="{A429ED71-6CE0-45E8-795F-70C601036910}"/>
              </a:ext>
            </a:extLst>
          </p:cNvPr>
          <p:cNvSpPr/>
          <p:nvPr/>
        </p:nvSpPr>
        <p:spPr>
          <a:xfrm>
            <a:off x="8078557" y="4803051"/>
            <a:ext cx="2130886" cy="680899"/>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8" name="TextBox 8">
            <a:extLst>
              <a:ext uri="{FF2B5EF4-FFF2-40B4-BE49-F238E27FC236}">
                <a16:creationId xmlns:a16="http://schemas.microsoft.com/office/drawing/2014/main" id="{095CF9AE-3BF1-BC9F-5CA2-3C5CC0DF05C5}"/>
              </a:ext>
            </a:extLst>
          </p:cNvPr>
          <p:cNvSpPr txBox="1"/>
          <p:nvPr/>
        </p:nvSpPr>
        <p:spPr>
          <a:xfrm>
            <a:off x="1651982" y="3741834"/>
            <a:ext cx="14984036" cy="2803332"/>
          </a:xfrm>
          <a:prstGeom prst="rect">
            <a:avLst/>
          </a:prstGeom>
        </p:spPr>
        <p:txBody>
          <a:bodyPr wrap="square" lIns="0" tIns="0" rIns="0" bIns="0" rtlCol="0" anchor="t">
            <a:spAutoFit/>
          </a:bodyPr>
          <a:lstStyle/>
          <a:p>
            <a:pPr algn="ctr">
              <a:lnSpc>
                <a:spcPts val="4374"/>
              </a:lnSpc>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Shadow &amp; Eye is a 2D Metroidvania where not only do you fight inner demons, but you ARM yourself with them.</a:t>
            </a:r>
          </a:p>
        </p:txBody>
      </p:sp>
      <p:grpSp>
        <p:nvGrpSpPr>
          <p:cNvPr id="24" name="קבוצה 23">
            <a:extLst>
              <a:ext uri="{FF2B5EF4-FFF2-40B4-BE49-F238E27FC236}">
                <a16:creationId xmlns:a16="http://schemas.microsoft.com/office/drawing/2014/main" id="{4AD02FB8-A85C-BFD1-B164-34C14E035DB3}"/>
              </a:ext>
            </a:extLst>
          </p:cNvPr>
          <p:cNvGrpSpPr/>
          <p:nvPr/>
        </p:nvGrpSpPr>
        <p:grpSpPr>
          <a:xfrm>
            <a:off x="6686550" y="4059805"/>
            <a:ext cx="4914900" cy="2167390"/>
            <a:chOff x="6629400" y="7813265"/>
            <a:chExt cx="4914900" cy="2167390"/>
          </a:xfrm>
          <a:effectLst>
            <a:outerShdw blurRad="50800" dist="38100" dir="8100000" algn="tr" rotWithShape="0">
              <a:prstClr val="black">
                <a:alpha val="60000"/>
              </a:prstClr>
            </a:outerShdw>
          </a:effectLst>
        </p:grpSpPr>
        <p:sp>
          <p:nvSpPr>
            <p:cNvPr id="7" name="TextBox 7">
              <a:extLst>
                <a:ext uri="{FF2B5EF4-FFF2-40B4-BE49-F238E27FC236}">
                  <a16:creationId xmlns:a16="http://schemas.microsoft.com/office/drawing/2014/main" id="{2394BB58-97B2-9467-2E6E-66046602E593}"/>
                </a:ext>
              </a:extLst>
            </p:cNvPr>
            <p:cNvSpPr txBox="1"/>
            <p:nvPr/>
          </p:nvSpPr>
          <p:spPr>
            <a:xfrm>
              <a:off x="6629400" y="9440122"/>
              <a:ext cx="4806807" cy="540533"/>
            </a:xfrm>
            <a:prstGeom prst="rect">
              <a:avLst/>
            </a:prstGeom>
          </p:spPr>
          <p:txBody>
            <a:bodyPr wrap="square" lIns="0" tIns="0" rIns="0" bIns="0" rtlCol="0" anchor="t">
              <a:spAutoFit/>
            </a:bodyPr>
            <a:lstStyle/>
            <a:p>
              <a:pPr algn="ctr">
                <a:lnSpc>
                  <a:spcPts val="4521"/>
                </a:lnSpc>
                <a:spcBef>
                  <a:spcPct val="0"/>
                </a:spcBef>
              </a:pPr>
              <a:r>
                <a:rPr lang="en-US" sz="26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Mentoring by Ella Luna Pleasence</a:t>
              </a:r>
            </a:p>
          </p:txBody>
        </p:sp>
        <p:grpSp>
          <p:nvGrpSpPr>
            <p:cNvPr id="20" name="קבוצה 19">
              <a:extLst>
                <a:ext uri="{FF2B5EF4-FFF2-40B4-BE49-F238E27FC236}">
                  <a16:creationId xmlns:a16="http://schemas.microsoft.com/office/drawing/2014/main" id="{964DC305-4A64-0242-FADC-CFF705133388}"/>
                </a:ext>
              </a:extLst>
            </p:cNvPr>
            <p:cNvGrpSpPr/>
            <p:nvPr/>
          </p:nvGrpSpPr>
          <p:grpSpPr>
            <a:xfrm>
              <a:off x="6743700" y="7813265"/>
              <a:ext cx="4800600" cy="1553630"/>
              <a:chOff x="11887200" y="4938185"/>
              <a:chExt cx="4800600" cy="1553630"/>
            </a:xfrm>
          </p:grpSpPr>
          <p:sp>
            <p:nvSpPr>
              <p:cNvPr id="6" name="TextBox 6">
                <a:extLst>
                  <a:ext uri="{FF2B5EF4-FFF2-40B4-BE49-F238E27FC236}">
                    <a16:creationId xmlns:a16="http://schemas.microsoft.com/office/drawing/2014/main" id="{C7197DFC-E3DB-23BA-828B-D241AC48A44F}"/>
                  </a:ext>
                </a:extLst>
              </p:cNvPr>
              <p:cNvSpPr txBox="1"/>
              <p:nvPr/>
            </p:nvSpPr>
            <p:spPr>
              <a:xfrm>
                <a:off x="11887200" y="4942032"/>
                <a:ext cx="2249505" cy="1545936"/>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Developers: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Daniel Fradkin</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Or Bar-Califa</a:t>
                </a:r>
              </a:p>
            </p:txBody>
          </p:sp>
          <p:sp>
            <p:nvSpPr>
              <p:cNvPr id="10" name="TextBox 10">
                <a:extLst>
                  <a:ext uri="{FF2B5EF4-FFF2-40B4-BE49-F238E27FC236}">
                    <a16:creationId xmlns:a16="http://schemas.microsoft.com/office/drawing/2014/main" id="{5EB0C635-1D19-7939-99DB-3D8143DCD8FB}"/>
                  </a:ext>
                </a:extLst>
              </p:cNvPr>
              <p:cNvSpPr txBox="1"/>
              <p:nvPr/>
            </p:nvSpPr>
            <p:spPr>
              <a:xfrm>
                <a:off x="15012786" y="4938185"/>
                <a:ext cx="1675014" cy="1553630"/>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Animators: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Naor Masri</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Majd Francis</a:t>
                </a:r>
              </a:p>
            </p:txBody>
          </p:sp>
        </p:grpSp>
      </p:grpSp>
      <p:pic>
        <p:nvPicPr>
          <p:cNvPr id="13" name="תמונה 12" descr="תמונה שמכילה חשיכה, ירח, שחור, לילה&#10;&#10;תוכן שנוצר על-ידי בינה מלאכותית עשוי להיות שגוי.">
            <a:extLst>
              <a:ext uri="{FF2B5EF4-FFF2-40B4-BE49-F238E27FC236}">
                <a16:creationId xmlns:a16="http://schemas.microsoft.com/office/drawing/2014/main" id="{2529D4E9-D7DF-7477-E987-F51EC506C9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1" y="0"/>
            <a:ext cx="18285538" cy="10287000"/>
          </a:xfrm>
          <a:prstGeom prst="rect">
            <a:avLst/>
          </a:prstGeom>
        </p:spPr>
      </p:pic>
      <p:sp>
        <p:nvSpPr>
          <p:cNvPr id="9" name="TextBox 9">
            <a:extLst>
              <a:ext uri="{FF2B5EF4-FFF2-40B4-BE49-F238E27FC236}">
                <a16:creationId xmlns:a16="http://schemas.microsoft.com/office/drawing/2014/main" id="{EE56E37D-F247-C73C-C4E6-381443D73BA3}"/>
              </a:ext>
            </a:extLst>
          </p:cNvPr>
          <p:cNvSpPr txBox="1"/>
          <p:nvPr/>
        </p:nvSpPr>
        <p:spPr>
          <a:xfrm>
            <a:off x="2282168" y="4008574"/>
            <a:ext cx="13723665" cy="2269852"/>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algn="ctr">
              <a:lnSpc>
                <a:spcPts val="17168"/>
              </a:lnSpc>
              <a:spcBef>
                <a:spcPct val="0"/>
              </a:spcBef>
            </a:pPr>
            <a:r>
              <a:rPr lang="en-US" sz="16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Shadow &amp; Eye</a:t>
            </a:r>
          </a:p>
        </p:txBody>
      </p:sp>
    </p:spTree>
    <p:extLst>
      <p:ext uri="{BB962C8B-B14F-4D97-AF65-F5344CB8AC3E}">
        <p14:creationId xmlns:p14="http://schemas.microsoft.com/office/powerpoint/2010/main" val="30938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647701" y="683706"/>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1216541" y="5689368"/>
            <a:ext cx="10594458" cy="309939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1216541" y="2220047"/>
            <a:ext cx="10594458"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374259" y="2376987"/>
            <a:ext cx="10741540" cy="2635877"/>
          </a:xfrm>
        </p:spPr>
        <p:txBody>
          <a:bodyPr>
            <a:normAutofit/>
          </a:bodyPr>
          <a:lstStyle/>
          <a:p>
            <a:r>
              <a:rPr lang="en-US" sz="3500" dirty="0">
                <a:solidFill>
                  <a:srgbClr val="D9D9D9"/>
                </a:solidFill>
                <a:latin typeface="League Gothic"/>
              </a:rPr>
              <a:t>Core Achievements:</a:t>
            </a:r>
          </a:p>
          <a:p>
            <a:pPr lvl="1" indent="-685800">
              <a:buFont typeface="Arial" pitchFamily="34" charset="0"/>
              <a:buChar char="•"/>
            </a:pPr>
            <a:r>
              <a:rPr lang="en-US" sz="2800" dirty="0">
                <a:ln/>
                <a:solidFill>
                  <a:srgbClr val="F4F4F4"/>
                </a:solidFill>
                <a:latin typeface="Comic Sans MS"/>
                <a:rtl val="0"/>
              </a:rPr>
              <a:t>Flexible, Data-Driven Systems</a:t>
            </a:r>
          </a:p>
          <a:p>
            <a:pPr lvl="1" indent="-685800">
              <a:buFont typeface="Arial" pitchFamily="34" charset="0"/>
              <a:buChar char="•"/>
            </a:pPr>
            <a:r>
              <a:rPr lang="en-US" sz="2800" dirty="0">
                <a:ln/>
                <a:solidFill>
                  <a:srgbClr val="F4F4F4"/>
                </a:solidFill>
                <a:latin typeface="Comic Sans MS"/>
                <a:rtl val="0"/>
              </a:rPr>
              <a:t>Dynamic Player Agency and strategic choices</a:t>
            </a:r>
          </a:p>
          <a:p>
            <a:pPr lvl="1" indent="-685800">
              <a:buFont typeface="Arial" pitchFamily="34" charset="0"/>
              <a:buChar char="•"/>
            </a:pPr>
            <a:r>
              <a:rPr lang="en-US" sz="2800" dirty="0">
                <a:ln/>
                <a:solidFill>
                  <a:srgbClr val="F4F4F4"/>
                </a:solidFill>
                <a:latin typeface="Comic Sans MS"/>
                <a:rtl val="0"/>
              </a:rPr>
              <a:t>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1373370" y="5822655"/>
            <a:ext cx="10742430" cy="2852184"/>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3500" dirty="0">
                <a:solidFill>
                  <a:srgbClr val="D9D9D9"/>
                </a:solidFill>
                <a:latin typeface="League Gothic"/>
              </a:rPr>
              <a:t>The Road Ahead:</a:t>
            </a:r>
          </a:p>
          <a:p>
            <a:pPr lvl="1" indent="-685800">
              <a:buFont typeface="Arial" pitchFamily="34" charset="0"/>
              <a:buChar char="•"/>
            </a:pPr>
            <a:r>
              <a:rPr lang="en-US" sz="2800" dirty="0">
                <a:ln/>
                <a:solidFill>
                  <a:srgbClr val="F4F4F4"/>
                </a:solidFill>
                <a:latin typeface="Comic Sans MS"/>
                <a:rtl val="0"/>
              </a:rPr>
              <a:t>More Suits &amp; Abilities</a:t>
            </a:r>
          </a:p>
          <a:p>
            <a:pPr lvl="1" indent="-685800">
              <a:buFont typeface="Arial" pitchFamily="34" charset="0"/>
              <a:buChar char="•"/>
            </a:pPr>
            <a:r>
              <a:rPr lang="en-US" sz="2800" dirty="0">
                <a:ln/>
                <a:solidFill>
                  <a:srgbClr val="F4F4F4"/>
                </a:solidFill>
                <a:latin typeface="Comic Sans MS"/>
                <a:rtl val="0"/>
              </a:rPr>
              <a:t>Evolved "Demons" (Smarter AI/ML, Unique Challenges)</a:t>
            </a:r>
          </a:p>
          <a:p>
            <a:pPr lvl="1" indent="-685800">
              <a:buFont typeface="Arial" pitchFamily="34" charset="0"/>
              <a:buChar char="•"/>
            </a:pPr>
            <a:r>
              <a:rPr lang="en-US" sz="2800" dirty="0">
                <a:ln/>
                <a:solidFill>
                  <a:srgbClr val="F4F4F4"/>
                </a:solidFill>
                <a:latin typeface="Comic Sans MS"/>
                <a:rtl val="0"/>
              </a:rPr>
              <a:t>New Zones, Richer Lore, Full Narrative</a:t>
            </a:r>
          </a:p>
          <a:p>
            <a:pPr lvl="1" indent="-685800">
              <a:buFont typeface="Arial" pitchFamily="34" charset="0"/>
              <a:buChar char="•"/>
            </a:pPr>
            <a:r>
              <a:rPr lang="en-US" sz="2800" dirty="0">
                <a:ln/>
                <a:solidFill>
                  <a:srgbClr val="F4F4F4"/>
                </a:solidFill>
                <a:latin typeface="Comic Sans MS"/>
                <a:rtl val="0"/>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170807" y="5867399"/>
            <a:ext cx="2268484"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02FC63-C7E9-A649-41BC-7AE588911E94}"/>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6BC089AB-E58D-DE9E-7845-CA503568B6B0}"/>
              </a:ext>
            </a:extLst>
          </p:cNvPr>
          <p:cNvSpPr/>
          <p:nvPr/>
        </p:nvSpPr>
        <p:spPr>
          <a:xfrm>
            <a:off x="5676901" y="7852910"/>
            <a:ext cx="6934199" cy="2167390"/>
          </a:xfrm>
          <a:prstGeom prst="rect">
            <a:avLst/>
          </a:prstGeom>
          <a:gradFill flip="none" rotWithShape="1">
            <a:gsLst>
              <a:gs pos="50000">
                <a:srgbClr val="000000">
                  <a:alpha val="15000"/>
                </a:srgbClr>
              </a:gs>
              <a:gs pos="100000">
                <a:srgbClr val="000000">
                  <a:alpha val="0"/>
                </a:srgbClr>
              </a:gs>
              <a:gs pos="0">
                <a:srgbClr val="000000">
                  <a:alpha val="0"/>
                </a:srgbClr>
              </a:gs>
              <a:gs pos="30000">
                <a:schemeClr val="tx1">
                  <a:alpha val="40000"/>
                </a:schemeClr>
              </a:gs>
              <a:gs pos="15000">
                <a:srgbClr val="000000">
                  <a:alpha val="30000"/>
                </a:srgbClr>
              </a:gs>
              <a:gs pos="85000">
                <a:srgbClr val="000000">
                  <a:alpha val="50000"/>
                </a:srgbClr>
              </a:gs>
              <a:gs pos="70000">
                <a:schemeClr val="tx1">
                  <a:alpha val="40000"/>
                </a:schemeClr>
              </a:gs>
            </a:gsLst>
            <a:lin ang="108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5FBF0D7D-C86B-F025-A834-F455383684F7}"/>
              </a:ext>
            </a:extLst>
          </p:cNvPr>
          <p:cNvSpPr/>
          <p:nvPr/>
        </p:nvSpPr>
        <p:spPr>
          <a:xfrm>
            <a:off x="0" y="3429000"/>
            <a:ext cx="18288000" cy="3314700"/>
          </a:xfrm>
          <a:prstGeom prst="rect">
            <a:avLst/>
          </a:prstGeom>
          <a:gradFill flip="none" rotWithShape="1">
            <a:gsLst>
              <a:gs pos="49000">
                <a:srgbClr val="000000">
                  <a:alpha val="80000"/>
                </a:srgbClr>
              </a:gs>
              <a:gs pos="100000">
                <a:srgbClr val="000000">
                  <a:alpha val="0"/>
                </a:srgbClr>
              </a:gs>
              <a:gs pos="0">
                <a:srgbClr val="000000">
                  <a:alpha val="0"/>
                </a:srgbClr>
              </a:gs>
              <a:gs pos="20000">
                <a:schemeClr val="tx1">
                  <a:alpha val="60000"/>
                </a:schemeClr>
              </a:gs>
              <a:gs pos="80000">
                <a:schemeClr val="tx1">
                  <a:alpha val="60000"/>
                </a:schemeClr>
              </a:gs>
            </a:gsLst>
            <a:lin ang="10800000" scaled="1"/>
            <a:tileRect/>
          </a:gradFill>
          <a:ln>
            <a:noFill/>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קבוצה 11">
            <a:extLst>
              <a:ext uri="{FF2B5EF4-FFF2-40B4-BE49-F238E27FC236}">
                <a16:creationId xmlns:a16="http://schemas.microsoft.com/office/drawing/2014/main" id="{405794C4-2665-239C-8318-354F3EA68FA5}"/>
              </a:ext>
            </a:extLst>
          </p:cNvPr>
          <p:cNvGrpSpPr/>
          <p:nvPr/>
        </p:nvGrpSpPr>
        <p:grpSpPr>
          <a:xfrm>
            <a:off x="15219990" y="8625092"/>
            <a:ext cx="2501358" cy="1361798"/>
            <a:chOff x="14572706" y="8353504"/>
            <a:chExt cx="2501358" cy="1361798"/>
          </a:xfrm>
        </p:grpSpPr>
        <p:sp>
          <p:nvSpPr>
            <p:cNvPr id="3" name="Freeform 3">
              <a:extLst>
                <a:ext uri="{FF2B5EF4-FFF2-40B4-BE49-F238E27FC236}">
                  <a16:creationId xmlns:a16="http://schemas.microsoft.com/office/drawing/2014/main" id="{500794CA-A87D-7A4C-29BF-2E1546CF6F49}"/>
                </a:ext>
              </a:extLst>
            </p:cNvPr>
            <p:cNvSpPr/>
            <p:nvPr/>
          </p:nvSpPr>
          <p:spPr>
            <a:xfrm>
              <a:off x="14757942" y="8353504"/>
              <a:ext cx="2130886" cy="1120890"/>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dirty="0"/>
            </a:p>
          </p:txBody>
        </p:sp>
        <p:sp>
          <p:nvSpPr>
            <p:cNvPr id="4" name="Freeform 4">
              <a:extLst>
                <a:ext uri="{FF2B5EF4-FFF2-40B4-BE49-F238E27FC236}">
                  <a16:creationId xmlns:a16="http://schemas.microsoft.com/office/drawing/2014/main" id="{A472640C-9177-7A78-3158-06979164F1E0}"/>
                </a:ext>
              </a:extLst>
            </p:cNvPr>
            <p:cNvSpPr/>
            <p:nvPr/>
          </p:nvSpPr>
          <p:spPr>
            <a:xfrm>
              <a:off x="14572706" y="8353504"/>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dirty="0"/>
            </a:p>
          </p:txBody>
        </p:sp>
      </p:grpSp>
      <p:sp>
        <p:nvSpPr>
          <p:cNvPr id="5" name="Freeform 5">
            <a:extLst>
              <a:ext uri="{FF2B5EF4-FFF2-40B4-BE49-F238E27FC236}">
                <a16:creationId xmlns:a16="http://schemas.microsoft.com/office/drawing/2014/main" id="{E55070FF-37A9-E29D-ECAA-8F45820B75A2}"/>
              </a:ext>
            </a:extLst>
          </p:cNvPr>
          <p:cNvSpPr/>
          <p:nvPr/>
        </p:nvSpPr>
        <p:spPr>
          <a:xfrm>
            <a:off x="566652" y="9299756"/>
            <a:ext cx="2130886" cy="680899"/>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8" name="TextBox 8">
            <a:extLst>
              <a:ext uri="{FF2B5EF4-FFF2-40B4-BE49-F238E27FC236}">
                <a16:creationId xmlns:a16="http://schemas.microsoft.com/office/drawing/2014/main" id="{143ED4CB-CC91-DE9A-7199-6E6ED4FC1F15}"/>
              </a:ext>
            </a:extLst>
          </p:cNvPr>
          <p:cNvSpPr txBox="1"/>
          <p:nvPr/>
        </p:nvSpPr>
        <p:spPr>
          <a:xfrm>
            <a:off x="1651982" y="3741834"/>
            <a:ext cx="14984036" cy="2803332"/>
          </a:xfrm>
          <a:prstGeom prst="rect">
            <a:avLst/>
          </a:prstGeom>
        </p:spPr>
        <p:txBody>
          <a:bodyPr wrap="square" lIns="0" tIns="0" rIns="0" bIns="0" rtlCol="0" anchor="t">
            <a:spAutoFit/>
          </a:bodyPr>
          <a:lstStyle/>
          <a:p>
            <a:pPr algn="ctr">
              <a:lnSpc>
                <a:spcPts val="4374"/>
              </a:lnSpc>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What if the human mind was a deep, intricate eco-system, with every aspect having a physical form and the hard-fought battles inside will take place right in-front of your eyes?</a:t>
            </a:r>
          </a:p>
          <a:p>
            <a:pPr algn="ctr">
              <a:lnSpc>
                <a:spcPts val="4374"/>
              </a:lnSpc>
              <a:spcBef>
                <a:spcPct val="0"/>
              </a:spcBef>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Shadow &amp; Eye is a 2D Metroidvania where not only do you fight inner demons, but you ARM yourself with them.</a:t>
            </a:r>
          </a:p>
        </p:txBody>
      </p:sp>
      <p:sp>
        <p:nvSpPr>
          <p:cNvPr id="9" name="TextBox 9">
            <a:extLst>
              <a:ext uri="{FF2B5EF4-FFF2-40B4-BE49-F238E27FC236}">
                <a16:creationId xmlns:a16="http://schemas.microsoft.com/office/drawing/2014/main" id="{1A754D3F-428C-FBD3-5F12-EC2246C1E85E}"/>
              </a:ext>
            </a:extLst>
          </p:cNvPr>
          <p:cNvSpPr txBox="1"/>
          <p:nvPr/>
        </p:nvSpPr>
        <p:spPr>
          <a:xfrm>
            <a:off x="3954735" y="4191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2262"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Shadow &amp; Eye</a:t>
            </a:r>
          </a:p>
        </p:txBody>
      </p:sp>
      <p:grpSp>
        <p:nvGrpSpPr>
          <p:cNvPr id="24" name="קבוצה 23">
            <a:extLst>
              <a:ext uri="{FF2B5EF4-FFF2-40B4-BE49-F238E27FC236}">
                <a16:creationId xmlns:a16="http://schemas.microsoft.com/office/drawing/2014/main" id="{7FEECC30-27E1-C02B-E4BF-F4F900B832D6}"/>
              </a:ext>
            </a:extLst>
          </p:cNvPr>
          <p:cNvGrpSpPr/>
          <p:nvPr/>
        </p:nvGrpSpPr>
        <p:grpSpPr>
          <a:xfrm>
            <a:off x="6686550" y="7813265"/>
            <a:ext cx="4914900" cy="2167390"/>
            <a:chOff x="6629400" y="7813265"/>
            <a:chExt cx="4914900" cy="2167390"/>
          </a:xfrm>
          <a:effectLst>
            <a:outerShdw blurRad="50800" dist="38100" dir="8100000" algn="tr" rotWithShape="0">
              <a:prstClr val="black">
                <a:alpha val="60000"/>
              </a:prstClr>
            </a:outerShdw>
          </a:effectLst>
        </p:grpSpPr>
        <p:sp>
          <p:nvSpPr>
            <p:cNvPr id="7" name="TextBox 7">
              <a:extLst>
                <a:ext uri="{FF2B5EF4-FFF2-40B4-BE49-F238E27FC236}">
                  <a16:creationId xmlns:a16="http://schemas.microsoft.com/office/drawing/2014/main" id="{E6DC191A-D7B9-16D3-84BE-9E834A5CF083}"/>
                </a:ext>
              </a:extLst>
            </p:cNvPr>
            <p:cNvSpPr txBox="1"/>
            <p:nvPr/>
          </p:nvSpPr>
          <p:spPr>
            <a:xfrm>
              <a:off x="6629400" y="9440122"/>
              <a:ext cx="4806807" cy="540533"/>
            </a:xfrm>
            <a:prstGeom prst="rect">
              <a:avLst/>
            </a:prstGeom>
          </p:spPr>
          <p:txBody>
            <a:bodyPr wrap="square" lIns="0" tIns="0" rIns="0" bIns="0" rtlCol="0" anchor="t">
              <a:spAutoFit/>
            </a:bodyPr>
            <a:lstStyle/>
            <a:p>
              <a:pPr algn="ctr">
                <a:lnSpc>
                  <a:spcPts val="4521"/>
                </a:lnSpc>
                <a:spcBef>
                  <a:spcPct val="0"/>
                </a:spcBef>
              </a:pPr>
              <a:r>
                <a:rPr lang="en-US" sz="26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Mentoring by Ella Luna Pleasence</a:t>
              </a:r>
            </a:p>
          </p:txBody>
        </p:sp>
        <p:grpSp>
          <p:nvGrpSpPr>
            <p:cNvPr id="20" name="קבוצה 19">
              <a:extLst>
                <a:ext uri="{FF2B5EF4-FFF2-40B4-BE49-F238E27FC236}">
                  <a16:creationId xmlns:a16="http://schemas.microsoft.com/office/drawing/2014/main" id="{B521E263-CD53-EBE7-182C-586A58B021B5}"/>
                </a:ext>
              </a:extLst>
            </p:cNvPr>
            <p:cNvGrpSpPr/>
            <p:nvPr/>
          </p:nvGrpSpPr>
          <p:grpSpPr>
            <a:xfrm>
              <a:off x="6743700" y="7813265"/>
              <a:ext cx="4800600" cy="1553630"/>
              <a:chOff x="11887200" y="4938185"/>
              <a:chExt cx="4800600" cy="1553630"/>
            </a:xfrm>
          </p:grpSpPr>
          <p:sp>
            <p:nvSpPr>
              <p:cNvPr id="6" name="TextBox 6">
                <a:extLst>
                  <a:ext uri="{FF2B5EF4-FFF2-40B4-BE49-F238E27FC236}">
                    <a16:creationId xmlns:a16="http://schemas.microsoft.com/office/drawing/2014/main" id="{29B3BFA6-6417-5AA9-B310-98860B1339A5}"/>
                  </a:ext>
                </a:extLst>
              </p:cNvPr>
              <p:cNvSpPr txBox="1"/>
              <p:nvPr/>
            </p:nvSpPr>
            <p:spPr>
              <a:xfrm>
                <a:off x="11887200" y="4942032"/>
                <a:ext cx="2249505" cy="1545936"/>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Developers: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Daniel Fradkin</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Or Bar-Califa</a:t>
                </a:r>
              </a:p>
            </p:txBody>
          </p:sp>
          <p:sp>
            <p:nvSpPr>
              <p:cNvPr id="10" name="TextBox 10">
                <a:extLst>
                  <a:ext uri="{FF2B5EF4-FFF2-40B4-BE49-F238E27FC236}">
                    <a16:creationId xmlns:a16="http://schemas.microsoft.com/office/drawing/2014/main" id="{F28925BF-D5AE-36F8-C5B5-4452D905C353}"/>
                  </a:ext>
                </a:extLst>
              </p:cNvPr>
              <p:cNvSpPr txBox="1"/>
              <p:nvPr/>
            </p:nvSpPr>
            <p:spPr>
              <a:xfrm>
                <a:off x="15012786" y="4938185"/>
                <a:ext cx="1675014" cy="1553630"/>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Animators: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Naor Masri</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Majd Francis</a:t>
                </a:r>
              </a:p>
            </p:txBody>
          </p:sp>
        </p:grpSp>
      </p:grpSp>
    </p:spTree>
    <p:extLst>
      <p:ext uri="{BB962C8B-B14F-4D97-AF65-F5344CB8AC3E}">
        <p14:creationId xmlns:p14="http://schemas.microsoft.com/office/powerpoint/2010/main" val="127217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7168"/>
              </a:lnSpc>
              <a:spcBef>
                <a:spcPct val="0"/>
              </a:spcBef>
            </a:pPr>
            <a:r>
              <a:rPr lang="en-US" sz="12262" dirty="0">
                <a:effectLst>
                  <a:outerShdw blurRad="38100" dist="38100" dir="2700000" algn="tl">
                    <a:srgbClr val="000000">
                      <a:alpha val="43137"/>
                    </a:srgbClr>
                  </a:outerShdw>
                </a:effectLst>
                <a:latin typeface="Indi Kazka"/>
                <a:sym typeface="Indi Kazka"/>
              </a:rPr>
              <a:t>The concept</a:t>
            </a:r>
          </a:p>
          <a:p>
            <a:pPr marL="0" lvl="1" algn="ctr">
              <a:lnSpc>
                <a:spcPct val="150000"/>
              </a:lnSpc>
              <a:spcBef>
                <a:spcPct val="0"/>
              </a:spcBef>
            </a:pPr>
            <a:r>
              <a:rPr lang="en-US" sz="32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world in chaos due to the eye gone missing</a:t>
            </a:r>
          </a:p>
          <a:p>
            <a:pPr marL="0" lvl="1" algn="ctr">
              <a:lnSpc>
                <a:spcPct val="150000"/>
              </a:lnSpc>
              <a:spcBef>
                <a:spcPct val="0"/>
              </a:spcBef>
            </a:pPr>
            <a:r>
              <a:rPr lang="en-US" sz="32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Defeated enemies drop suits for the player to wear</a:t>
            </a:r>
          </a:p>
          <a:p>
            <a:pPr marL="0" lvl="1" algn="ctr">
              <a:lnSpc>
                <a:spcPct val="150000"/>
              </a:lnSpc>
              <a:spcBef>
                <a:spcPct val="0"/>
              </a:spcBef>
            </a:pPr>
            <a:r>
              <a:rPr lang="en-US" sz="32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Play and progress through suits abilities to return the eye</a:t>
            </a:r>
          </a:p>
        </p:txBody>
      </p:sp>
      <p:pic>
        <p:nvPicPr>
          <p:cNvPr id="4" name="Picture 4"/>
          <p:cNvPicPr>
            <a:picLocks noChangeAspect="1"/>
          </p:cNvPicPr>
          <p:nvPr/>
        </p:nvPicPr>
        <p:blipFill>
          <a:blip r:embed="rId4"/>
          <a:srcRect/>
          <a:stretch>
            <a:fillRect/>
          </a:stretch>
        </p:blipFill>
        <p:spPr>
          <a:xfrm>
            <a:off x="0" y="-325967"/>
            <a:ext cx="3649096" cy="3649096"/>
          </a:xfrm>
          <a:prstGeom prst="rect">
            <a:avLst/>
          </a:prstGeom>
        </p:spPr>
      </p:pic>
      <p:pic>
        <p:nvPicPr>
          <p:cNvPr id="5" name="Picture 5"/>
          <p:cNvPicPr>
            <a:picLocks noChangeAspect="1"/>
          </p:cNvPicPr>
          <p:nvPr/>
        </p:nvPicPr>
        <p:blipFill>
          <a:blip r:embed="rId5"/>
          <a:srcRect/>
          <a:stretch>
            <a:fillRect/>
          </a:stretch>
        </p:blipFill>
        <p:spPr>
          <a:xfrm flipH="1">
            <a:off x="8839198" y="7120128"/>
            <a:ext cx="3361517" cy="3361517"/>
          </a:xfrm>
          <a:prstGeom prst="rect">
            <a:avLst/>
          </a:prstGeom>
        </p:spPr>
      </p:pic>
      <p:pic>
        <p:nvPicPr>
          <p:cNvPr id="6" name="Picture 5" descr="A cartoon of a grey animal&#10;&#10;AI-generated content may be incorrect.">
            <a:extLst>
              <a:ext uri="{FF2B5EF4-FFF2-40B4-BE49-F238E27FC236}">
                <a16:creationId xmlns:a16="http://schemas.microsoft.com/office/drawing/2014/main" id="{B085D962-3095-77B5-9158-58A633148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99864" y="6925484"/>
            <a:ext cx="3361516" cy="3361516"/>
          </a:xfrm>
          <a:prstGeom prst="rect">
            <a:avLst/>
          </a:prstGeom>
        </p:spPr>
      </p:pic>
      <p:pic>
        <p:nvPicPr>
          <p:cNvPr id="8" name="Picture 7" descr="A cartoon character in the dark&#10;&#10;AI-generated content may be incorrect.">
            <a:extLst>
              <a:ext uri="{FF2B5EF4-FFF2-40B4-BE49-F238E27FC236}">
                <a16:creationId xmlns:a16="http://schemas.microsoft.com/office/drawing/2014/main" id="{F17FA45A-DBF3-102D-DF42-348A0CF6BB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74141" y="-182177"/>
            <a:ext cx="3361516" cy="3361516"/>
          </a:xfrm>
          <a:prstGeom prst="rect">
            <a:avLst/>
          </a:prstGeom>
        </p:spPr>
      </p:pic>
      <p:pic>
        <p:nvPicPr>
          <p:cNvPr id="10" name="Picture 9" descr="A cartoon of a grey and white animal with yellow eyes&#10;&#10;AI-generated content may be incorrect.">
            <a:extLst>
              <a:ext uri="{FF2B5EF4-FFF2-40B4-BE49-F238E27FC236}">
                <a16:creationId xmlns:a16="http://schemas.microsoft.com/office/drawing/2014/main" id="{76968253-21E7-A8BA-43A9-399BC75855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6925484"/>
            <a:ext cx="6035040" cy="3319272"/>
          </a:xfrm>
          <a:prstGeom prst="rect">
            <a:avLst/>
          </a:prstGeom>
        </p:spPr>
      </p:pic>
      <p:pic>
        <p:nvPicPr>
          <p:cNvPr id="12" name="Picture 11" descr="A cartoon of a monster&#10;&#10;AI-generated content may be incorrect.">
            <a:extLst>
              <a:ext uri="{FF2B5EF4-FFF2-40B4-BE49-F238E27FC236}">
                <a16:creationId xmlns:a16="http://schemas.microsoft.com/office/drawing/2014/main" id="{8C87E675-1C9A-1818-42A7-582D4DE682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3501" y="7120128"/>
            <a:ext cx="3361516" cy="33615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קבוצה 10">
            <a:extLst>
              <a:ext uri="{FF2B5EF4-FFF2-40B4-BE49-F238E27FC236}">
                <a16:creationId xmlns:a16="http://schemas.microsoft.com/office/drawing/2014/main" id="{B5DFF082-0060-8C7D-DC7F-80676A6089C5}"/>
              </a:ext>
            </a:extLst>
          </p:cNvPr>
          <p:cNvGrpSpPr/>
          <p:nvPr/>
        </p:nvGrpSpPr>
        <p:grpSpPr>
          <a:xfrm>
            <a:off x="0" y="0"/>
            <a:ext cx="18288000" cy="10287000"/>
            <a:chOff x="0" y="0"/>
            <a:chExt cx="18288000" cy="10287000"/>
          </a:xfrm>
        </p:grpSpPr>
        <p:sp>
          <p:nvSpPr>
            <p:cNvPr id="12" name="Freeform 4">
              <a:extLst>
                <a:ext uri="{FF2B5EF4-FFF2-40B4-BE49-F238E27FC236}">
                  <a16:creationId xmlns:a16="http://schemas.microsoft.com/office/drawing/2014/main" id="{ACE5202D-4341-7A20-BF52-EA70E5C48229}"/>
                </a:ext>
              </a:extLst>
            </p:cNvPr>
            <p:cNvSpPr>
              <a:spLocks/>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13" name="Freeform 2">
              <a:extLst>
                <a:ext uri="{FF2B5EF4-FFF2-40B4-BE49-F238E27FC236}">
                  <a16:creationId xmlns:a16="http://schemas.microsoft.com/office/drawing/2014/main" id="{5172DFA1-5699-F64F-C934-1CAF178E9D2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r>
                <a:rPr lang="en-IL" dirty="0"/>
                <a:t>ıı</a:t>
              </a:r>
            </a:p>
          </p:txBody>
        </p:sp>
      </p:grpSp>
      <p:sp>
        <p:nvSpPr>
          <p:cNvPr id="5" name="TextBox 5"/>
          <p:cNvSpPr txBox="1"/>
          <p:nvPr/>
        </p:nvSpPr>
        <p:spPr>
          <a:xfrm>
            <a:off x="3124198" y="3283528"/>
            <a:ext cx="12039601" cy="5071004"/>
          </a:xfrm>
          <a:prstGeom prst="rect">
            <a:avLst/>
          </a:prstGeom>
          <a:gradFill>
            <a:gsLst>
              <a:gs pos="50000">
                <a:srgbClr val="000000">
                  <a:alpha val="60000"/>
                </a:srgbClr>
              </a:gs>
              <a:gs pos="100000">
                <a:srgbClr val="000000">
                  <a:alpha val="0"/>
                </a:srgbClr>
              </a:gs>
              <a:gs pos="0">
                <a:srgbClr val="000000">
                  <a:alpha val="0"/>
                </a:srgbClr>
              </a:gs>
              <a:gs pos="35000">
                <a:schemeClr val="tx1">
                  <a:alpha val="30000"/>
                </a:schemeClr>
              </a:gs>
              <a:gs pos="70000">
                <a:schemeClr val="tx1">
                  <a:alpha val="40000"/>
                </a:schemeClr>
              </a:gs>
            </a:gsLst>
            <a:lin ang="10800000" scaled="1"/>
          </a:gradFill>
          <a:effectLst>
            <a:outerShdw blurRad="50800" dist="38100" dir="8100000" algn="tr" rotWithShape="0">
              <a:prstClr val="black">
                <a:alpha val="60000"/>
              </a:prstClr>
            </a:outerShdw>
          </a:effectLst>
        </p:spPr>
        <p:txBody>
          <a:bodyPr wrap="square" lIns="0" tIns="0" rIns="0" bIns="0" rtlCol="0" anchor="t">
            <a:spAutoFit/>
          </a:bodyPr>
          <a:lstStyle/>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Fun game exploring self-discovery &amp; inner challenges </a:t>
            </a:r>
          </a:p>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Support variety of  abilities to allow diverse playstyles</a:t>
            </a:r>
          </a:p>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Smooth Combat &amp; Movement:</a:t>
            </a:r>
            <a:b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b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	Impactful actions</a:t>
            </a:r>
            <a:b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b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	fluid tactical adaptation</a:t>
            </a:r>
            <a:b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b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	dynamic movement</a:t>
            </a:r>
          </a:p>
          <a:p>
            <a:pPr marL="0" lvl="1" indent="-316227">
              <a:lnSpc>
                <a:spcPct val="150000"/>
              </a:lnSpc>
              <a:spcBef>
                <a:spcPct val="0"/>
              </a:spcBef>
              <a:buFont typeface="Arial"/>
              <a:buChar char="•"/>
            </a:pPr>
            <a:r>
              <a:rPr lang="en-US" sz="3200" b="1" dirty="0">
                <a:solidFill>
                  <a:srgbClr val="E9D8E7"/>
                </a:solidFill>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cs typeface="Verdana" panose="020B0604030504040204" pitchFamily="34" charset="0"/>
              </a:rPr>
              <a:t>Scalable for suits and levels</a:t>
            </a:r>
          </a:p>
        </p:txBody>
      </p:sp>
      <p:sp>
        <p:nvSpPr>
          <p:cNvPr id="15" name="TextBox 9">
            <a:extLst>
              <a:ext uri="{FF2B5EF4-FFF2-40B4-BE49-F238E27FC236}">
                <a16:creationId xmlns:a16="http://schemas.microsoft.com/office/drawing/2014/main" id="{8D740297-975F-F92F-6459-B12DB2772EDE}"/>
              </a:ext>
            </a:extLst>
          </p:cNvPr>
          <p:cNvSpPr txBox="1"/>
          <p:nvPr/>
        </p:nvSpPr>
        <p:spPr>
          <a:xfrm>
            <a:off x="3954735" y="4191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1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Project Goals</a:t>
            </a:r>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FE96F78-9F3B-6296-4B68-275308F8BFD2}"/>
            </a:ext>
          </a:extLst>
        </p:cNvPr>
        <p:cNvGrpSpPr/>
        <p:nvPr/>
      </p:nvGrpSpPr>
      <p:grpSpPr>
        <a:xfrm>
          <a:off x="0" y="0"/>
          <a:ext cx="0" cy="0"/>
          <a:chOff x="0" y="0"/>
          <a:chExt cx="0" cy="0"/>
        </a:xfrm>
      </p:grpSpPr>
      <p:grpSp>
        <p:nvGrpSpPr>
          <p:cNvPr id="4" name="קבוצה 3">
            <a:extLst>
              <a:ext uri="{FF2B5EF4-FFF2-40B4-BE49-F238E27FC236}">
                <a16:creationId xmlns:a16="http://schemas.microsoft.com/office/drawing/2014/main" id="{3BF2EC1F-123D-76D5-D537-2F454AE10BCE}"/>
              </a:ext>
            </a:extLst>
          </p:cNvPr>
          <p:cNvGrpSpPr>
            <a:grpSpLocks noGrp="1" noUngrp="1" noRot="1" noMove="1" noResize="1"/>
          </p:cNvGrpSpPr>
          <p:nvPr/>
        </p:nvGrpSpPr>
        <p:grpSpPr>
          <a:xfrm>
            <a:off x="0" y="0"/>
            <a:ext cx="18288000" cy="10287000"/>
            <a:chOff x="0" y="0"/>
            <a:chExt cx="18288000" cy="10287000"/>
          </a:xfrm>
        </p:grpSpPr>
        <p:sp>
          <p:nvSpPr>
            <p:cNvPr id="7" name="Freeform 4">
              <a:extLst>
                <a:ext uri="{FF2B5EF4-FFF2-40B4-BE49-F238E27FC236}">
                  <a16:creationId xmlns:a16="http://schemas.microsoft.com/office/drawing/2014/main" id="{A5F57D04-4566-61E9-33AC-6DF64ABA9E90}"/>
                </a:ext>
              </a:extLst>
            </p:cNvPr>
            <p:cNvSpPr>
              <a:spLocks noGrp="1" noRot="1" noMove="1" noResize="1" noEditPoints="1" noAdjustHandles="1" noChangeArrowheads="1" noChangeShapeType="1"/>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8" name="Freeform 2">
              <a:extLst>
                <a:ext uri="{FF2B5EF4-FFF2-40B4-BE49-F238E27FC236}">
                  <a16:creationId xmlns:a16="http://schemas.microsoft.com/office/drawing/2014/main" id="{A0EDED30-959A-860D-357D-DD72F813BD52}"/>
                </a:ext>
              </a:extLst>
            </p:cNvPr>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r>
                <a:rPr lang="en-IL" dirty="0"/>
                <a:t>ıı</a:t>
              </a:r>
            </a:p>
          </p:txBody>
        </p:sp>
      </p:grpSp>
      <p:grpSp>
        <p:nvGrpSpPr>
          <p:cNvPr id="10" name="קבוצה 9">
            <a:extLst>
              <a:ext uri="{FF2B5EF4-FFF2-40B4-BE49-F238E27FC236}">
                <a16:creationId xmlns:a16="http://schemas.microsoft.com/office/drawing/2014/main" id="{74BAD5F2-EB1B-618C-69F8-2425D971871E}"/>
              </a:ext>
            </a:extLst>
          </p:cNvPr>
          <p:cNvGrpSpPr/>
          <p:nvPr/>
        </p:nvGrpSpPr>
        <p:grpSpPr>
          <a:xfrm>
            <a:off x="1722752" y="6075722"/>
            <a:ext cx="14842497" cy="3975356"/>
            <a:chOff x="1722750" y="6075722"/>
            <a:chExt cx="14842497" cy="3975356"/>
          </a:xfrm>
        </p:grpSpPr>
        <p:sp>
          <p:nvSpPr>
            <p:cNvPr id="141" name="TextBox 140">
              <a:extLst>
                <a:ext uri="{FF2B5EF4-FFF2-40B4-BE49-F238E27FC236}">
                  <a16:creationId xmlns:a16="http://schemas.microsoft.com/office/drawing/2014/main" id="{CFB75F12-59A9-4060-24EF-F5F29AAE2565}"/>
                </a:ext>
              </a:extLst>
            </p:cNvPr>
            <p:cNvSpPr txBox="1"/>
            <p:nvPr/>
          </p:nvSpPr>
          <p:spPr>
            <a:xfrm>
              <a:off x="7792050" y="9650968"/>
              <a:ext cx="2703896" cy="400110"/>
            </a:xfrm>
            <a:prstGeom prst="rect">
              <a:avLst/>
            </a:prstGeom>
            <a:noFill/>
          </p:spPr>
          <p:txBody>
            <a:bodyPr wrap="square" rtlCol="0">
              <a:spAutoFit/>
            </a:bodyPr>
            <a:lstStyle/>
            <a:p>
              <a:pPr algn="ctr"/>
              <a:r>
                <a:rPr lang="en-IL" sz="2000" b="1" spc="0" baseline="0" dirty="0">
                  <a:ln/>
                  <a:solidFill>
                    <a:srgbClr val="F4F4F4"/>
                  </a:solidFill>
                  <a:latin typeface="Tempus Sans ITC" panose="04020404030D07020202" pitchFamily="82" charset="0"/>
                  <a:sym typeface="Comic Sans MS"/>
                  <a:rtl val="0"/>
                </a:rPr>
                <a:t>Core Gameplay Loop</a:t>
              </a:r>
            </a:p>
          </p:txBody>
        </p:sp>
        <p:sp>
          <p:nvSpPr>
            <p:cNvPr id="152" name="Freeform 151">
              <a:extLst>
                <a:ext uri="{FF2B5EF4-FFF2-40B4-BE49-F238E27FC236}">
                  <a16:creationId xmlns:a16="http://schemas.microsoft.com/office/drawing/2014/main" id="{598E63A7-8B07-A64A-0BD2-9F29DF29F4B6}"/>
                </a:ext>
              </a:extLst>
            </p:cNvPr>
            <p:cNvSpPr/>
            <p:nvPr/>
          </p:nvSpPr>
          <p:spPr>
            <a:xfrm>
              <a:off x="1793752" y="7176042"/>
              <a:ext cx="3216988" cy="1024435"/>
            </a:xfrm>
            <a:custGeom>
              <a:avLst/>
              <a:gdLst>
                <a:gd name="connsiteX0" fmla="*/ 0 w 3157458"/>
                <a:gd name="connsiteY0" fmla="*/ 0 h 1005626"/>
                <a:gd name="connsiteX1" fmla="*/ 3157458 w 3157458"/>
                <a:gd name="connsiteY1" fmla="*/ 0 h 1005626"/>
                <a:gd name="connsiteX2" fmla="*/ 3157458 w 3157458"/>
                <a:gd name="connsiteY2" fmla="*/ 1005627 h 1005626"/>
                <a:gd name="connsiteX3" fmla="*/ 0 w 3157458"/>
                <a:gd name="connsiteY3" fmla="*/ 1005627 h 1005626"/>
              </a:gdLst>
              <a:ahLst/>
              <a:cxnLst>
                <a:cxn ang="0">
                  <a:pos x="connsiteX0" y="connsiteY0"/>
                </a:cxn>
                <a:cxn ang="0">
                  <a:pos x="connsiteX1" y="connsiteY1"/>
                </a:cxn>
                <a:cxn ang="0">
                  <a:pos x="connsiteX2" y="connsiteY2"/>
                </a:cxn>
                <a:cxn ang="0">
                  <a:pos x="connsiteX3" y="connsiteY3"/>
                </a:cxn>
              </a:cxnLst>
              <a:rect l="l" t="t" r="r" b="b"/>
              <a:pathLst>
                <a:path w="3157458" h="1005626">
                  <a:moveTo>
                    <a:pt x="0" y="0"/>
                  </a:moveTo>
                  <a:lnTo>
                    <a:pt x="3157458" y="0"/>
                  </a:lnTo>
                  <a:lnTo>
                    <a:pt x="3157458" y="1005627"/>
                  </a:lnTo>
                  <a:lnTo>
                    <a:pt x="0" y="1005627"/>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53" name="Freeform 152">
              <a:extLst>
                <a:ext uri="{FF2B5EF4-FFF2-40B4-BE49-F238E27FC236}">
                  <a16:creationId xmlns:a16="http://schemas.microsoft.com/office/drawing/2014/main" id="{C66B2B46-B2D6-0A53-6E05-80524ACC1978}"/>
                </a:ext>
              </a:extLst>
            </p:cNvPr>
            <p:cNvSpPr/>
            <p:nvPr/>
          </p:nvSpPr>
          <p:spPr>
            <a:xfrm>
              <a:off x="1722750" y="7128614"/>
              <a:ext cx="2586157" cy="1081728"/>
            </a:xfrm>
            <a:custGeom>
              <a:avLst/>
              <a:gdLst>
                <a:gd name="connsiteX0" fmla="*/ 0 w 3293471"/>
                <a:gd name="connsiteY0" fmla="*/ 0 h 1061867"/>
                <a:gd name="connsiteX1" fmla="*/ 3293472 w 3293471"/>
                <a:gd name="connsiteY1" fmla="*/ 3538 h 1061867"/>
                <a:gd name="connsiteX2" fmla="*/ 3162502 w 3293471"/>
                <a:gd name="connsiteY2" fmla="*/ 1061495 h 1061867"/>
                <a:gd name="connsiteX3" fmla="*/ 122935 w 3293471"/>
                <a:gd name="connsiteY3" fmla="*/ 1061867 h 1061867"/>
              </a:gdLst>
              <a:ahLst/>
              <a:cxnLst>
                <a:cxn ang="0">
                  <a:pos x="connsiteX0" y="connsiteY0"/>
                </a:cxn>
                <a:cxn ang="0">
                  <a:pos x="connsiteX1" y="connsiteY1"/>
                </a:cxn>
                <a:cxn ang="0">
                  <a:pos x="connsiteX2" y="connsiteY2"/>
                </a:cxn>
                <a:cxn ang="0">
                  <a:pos x="connsiteX3" y="connsiteY3"/>
                </a:cxn>
              </a:cxnLst>
              <a:rect l="l" t="t" r="r" b="b"/>
              <a:pathLst>
                <a:path w="3293471" h="1061867">
                  <a:moveTo>
                    <a:pt x="0" y="0"/>
                  </a:moveTo>
                  <a:lnTo>
                    <a:pt x="3293472" y="3538"/>
                  </a:lnTo>
                  <a:lnTo>
                    <a:pt x="3162502" y="1061495"/>
                  </a:lnTo>
                  <a:lnTo>
                    <a:pt x="122935" y="1061867"/>
                  </a:lnTo>
                </a:path>
              </a:pathLst>
            </a:custGeom>
            <a:solidFill>
              <a:srgbClr val="312334">
                <a:alpha val="69804"/>
              </a:srgbClr>
            </a:solidFill>
            <a:ln w="12700" cap="flat">
              <a:noFill/>
              <a:prstDash val="solid"/>
              <a:miter/>
            </a:ln>
          </p:spPr>
          <p:txBody>
            <a:bodyPr rtlCol="0" anchor="ctr"/>
            <a:lstStyle/>
            <a:p>
              <a:pPr algn="ctr"/>
              <a:endParaRPr lang="en-IL" b="1">
                <a:latin typeface="Tempus Sans ITC" panose="04020404030D07020202" pitchFamily="82" charset="0"/>
              </a:endParaRPr>
            </a:p>
          </p:txBody>
        </p:sp>
        <p:sp>
          <p:nvSpPr>
            <p:cNvPr id="154" name="Freeform 153">
              <a:extLst>
                <a:ext uri="{FF2B5EF4-FFF2-40B4-BE49-F238E27FC236}">
                  <a16:creationId xmlns:a16="http://schemas.microsoft.com/office/drawing/2014/main" id="{8E198E4A-160B-C21A-C6A5-9A93E3E06310}"/>
                </a:ext>
              </a:extLst>
            </p:cNvPr>
            <p:cNvSpPr/>
            <p:nvPr/>
          </p:nvSpPr>
          <p:spPr>
            <a:xfrm>
              <a:off x="1779214" y="7139267"/>
              <a:ext cx="2529694" cy="1065763"/>
            </a:xfrm>
            <a:custGeom>
              <a:avLst/>
              <a:gdLst>
                <a:gd name="connsiteX0" fmla="*/ 14270 w 3174135"/>
                <a:gd name="connsiteY0" fmla="*/ 36099 h 1046195"/>
                <a:gd name="connsiteX1" fmla="*/ 3171728 w 3174135"/>
                <a:gd name="connsiteY1" fmla="*/ 36099 h 1046195"/>
                <a:gd name="connsiteX2" fmla="*/ 14270 w 3174135"/>
                <a:gd name="connsiteY2" fmla="*/ 36099 h 1046195"/>
                <a:gd name="connsiteX3" fmla="*/ 3171728 w 3174135"/>
                <a:gd name="connsiteY3" fmla="*/ 36099 h 1046195"/>
                <a:gd name="connsiteX4" fmla="*/ 3171728 w 3174135"/>
                <a:gd name="connsiteY4" fmla="*/ 36099 h 1046195"/>
                <a:gd name="connsiteX5" fmla="*/ 3171728 w 3174135"/>
                <a:gd name="connsiteY5" fmla="*/ 1041726 h 1046195"/>
                <a:gd name="connsiteX6" fmla="*/ 3171728 w 3174135"/>
                <a:gd name="connsiteY6" fmla="*/ 36099 h 1046195"/>
                <a:gd name="connsiteX7" fmla="*/ 3171728 w 3174135"/>
                <a:gd name="connsiteY7" fmla="*/ 1041726 h 1046195"/>
                <a:gd name="connsiteX8" fmla="*/ 3171728 w 3174135"/>
                <a:gd name="connsiteY8" fmla="*/ 1041726 h 1046195"/>
                <a:gd name="connsiteX9" fmla="*/ 14270 w 3174135"/>
                <a:gd name="connsiteY9" fmla="*/ 1041726 h 1046195"/>
                <a:gd name="connsiteX10" fmla="*/ 3171728 w 3174135"/>
                <a:gd name="connsiteY10" fmla="*/ 1041726 h 1046195"/>
                <a:gd name="connsiteX11" fmla="*/ 14270 w 3174135"/>
                <a:gd name="connsiteY11" fmla="*/ 1041726 h 1046195"/>
                <a:gd name="connsiteX12" fmla="*/ 14270 w 3174135"/>
                <a:gd name="connsiteY12" fmla="*/ 1041726 h 1046195"/>
                <a:gd name="connsiteX13" fmla="*/ 14270 w 3174135"/>
                <a:gd name="connsiteY13" fmla="*/ 36099 h 1046195"/>
                <a:gd name="connsiteX14" fmla="*/ 14270 w 3174135"/>
                <a:gd name="connsiteY14" fmla="*/ 1041726 h 1046195"/>
                <a:gd name="connsiteX15" fmla="*/ 14270 w 3174135"/>
                <a:gd name="connsiteY15" fmla="*/ 36099 h 104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4135" h="1046195">
                  <a:moveTo>
                    <a:pt x="14270" y="36099"/>
                  </a:moveTo>
                  <a:cubicBezTo>
                    <a:pt x="1036987" y="-28149"/>
                    <a:pt x="2017481" y="7234"/>
                    <a:pt x="3171728" y="36099"/>
                  </a:cubicBezTo>
                  <a:moveTo>
                    <a:pt x="14270" y="36099"/>
                  </a:moveTo>
                  <a:cubicBezTo>
                    <a:pt x="615495" y="46714"/>
                    <a:pt x="1313685" y="15614"/>
                    <a:pt x="3171728" y="36099"/>
                  </a:cubicBezTo>
                  <a:moveTo>
                    <a:pt x="3171728" y="36099"/>
                  </a:moveTo>
                  <a:cubicBezTo>
                    <a:pt x="3180883" y="276705"/>
                    <a:pt x="3160144" y="399242"/>
                    <a:pt x="3171728" y="1041726"/>
                  </a:cubicBezTo>
                  <a:moveTo>
                    <a:pt x="3171728" y="36099"/>
                  </a:moveTo>
                  <a:cubicBezTo>
                    <a:pt x="3146693" y="424197"/>
                    <a:pt x="3161639" y="790319"/>
                    <a:pt x="3171728" y="1041726"/>
                  </a:cubicBezTo>
                  <a:moveTo>
                    <a:pt x="3171728" y="1041726"/>
                  </a:moveTo>
                  <a:cubicBezTo>
                    <a:pt x="2055781" y="1051782"/>
                    <a:pt x="981311" y="1041726"/>
                    <a:pt x="14270" y="1041726"/>
                  </a:cubicBezTo>
                  <a:moveTo>
                    <a:pt x="3171728" y="1041726"/>
                  </a:moveTo>
                  <a:cubicBezTo>
                    <a:pt x="2468306" y="997031"/>
                    <a:pt x="1737046" y="969470"/>
                    <a:pt x="14270" y="1041726"/>
                  </a:cubicBezTo>
                  <a:moveTo>
                    <a:pt x="14270" y="1041726"/>
                  </a:moveTo>
                  <a:cubicBezTo>
                    <a:pt x="-28702" y="702234"/>
                    <a:pt x="41734" y="329966"/>
                    <a:pt x="14270" y="36099"/>
                  </a:cubicBezTo>
                  <a:moveTo>
                    <a:pt x="14270" y="1041726"/>
                  </a:moveTo>
                  <a:cubicBezTo>
                    <a:pt x="-17492" y="703351"/>
                    <a:pt x="14830" y="432577"/>
                    <a:pt x="14270" y="36099"/>
                  </a:cubicBezTo>
                </a:path>
              </a:pathLst>
            </a:custGeom>
            <a:noFill/>
            <a:ln w="19050"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55" name="TextBox 154">
              <a:extLst>
                <a:ext uri="{FF2B5EF4-FFF2-40B4-BE49-F238E27FC236}">
                  <a16:creationId xmlns:a16="http://schemas.microsoft.com/office/drawing/2014/main" id="{F73AEF66-660B-7B9F-DC96-F13FFC0D3928}"/>
                </a:ext>
              </a:extLst>
            </p:cNvPr>
            <p:cNvSpPr txBox="1"/>
            <p:nvPr/>
          </p:nvSpPr>
          <p:spPr>
            <a:xfrm>
              <a:off x="2161268" y="7215828"/>
              <a:ext cx="1709122" cy="923330"/>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Explore &amp;</a:t>
              </a:r>
              <a:br>
                <a:rPr lang="en-IL" sz="2700" b="1" spc="0" baseline="0" dirty="0">
                  <a:ln/>
                  <a:solidFill>
                    <a:srgbClr val="F4F4F4"/>
                  </a:solidFill>
                  <a:latin typeface="Tempus Sans ITC" panose="04020404030D07020202" pitchFamily="82" charset="0"/>
                  <a:sym typeface="Comic Sans MS"/>
                  <a:rtl val="0"/>
                </a:rPr>
              </a:br>
              <a:r>
                <a:rPr lang="en-IL" sz="2700" b="1" spc="0" baseline="0" dirty="0">
                  <a:ln/>
                  <a:solidFill>
                    <a:srgbClr val="F4F4F4"/>
                  </a:solidFill>
                  <a:latin typeface="Tempus Sans ITC" panose="04020404030D07020202" pitchFamily="82" charset="0"/>
                  <a:sym typeface="Comic Sans MS"/>
                  <a:rtl val="0"/>
                </a:rPr>
                <a:t>Encounter</a:t>
              </a:r>
            </a:p>
          </p:txBody>
        </p:sp>
        <p:sp>
          <p:nvSpPr>
            <p:cNvPr id="158" name="Freeform 157">
              <a:extLst>
                <a:ext uri="{FF2B5EF4-FFF2-40B4-BE49-F238E27FC236}">
                  <a16:creationId xmlns:a16="http://schemas.microsoft.com/office/drawing/2014/main" id="{0256A0D3-D8FD-5285-8B63-462A43DD78C2}"/>
                </a:ext>
              </a:extLst>
            </p:cNvPr>
            <p:cNvSpPr/>
            <p:nvPr/>
          </p:nvSpPr>
          <p:spPr>
            <a:xfrm>
              <a:off x="7656665" y="6075722"/>
              <a:ext cx="3045669" cy="1100319"/>
            </a:xfrm>
            <a:custGeom>
              <a:avLst/>
              <a:gdLst>
                <a:gd name="connsiteX0" fmla="*/ 0 w 2989309"/>
                <a:gd name="connsiteY0" fmla="*/ 0 h 1080117"/>
                <a:gd name="connsiteX1" fmla="*/ 2989309 w 2989309"/>
                <a:gd name="connsiteY1" fmla="*/ 0 h 1080117"/>
                <a:gd name="connsiteX2" fmla="*/ 2989309 w 2989309"/>
                <a:gd name="connsiteY2" fmla="*/ 1080117 h 1080117"/>
                <a:gd name="connsiteX3" fmla="*/ 0 w 2989309"/>
                <a:gd name="connsiteY3" fmla="*/ 1080117 h 1080117"/>
              </a:gdLst>
              <a:ahLst/>
              <a:cxnLst>
                <a:cxn ang="0">
                  <a:pos x="connsiteX0" y="connsiteY0"/>
                </a:cxn>
                <a:cxn ang="0">
                  <a:pos x="connsiteX1" y="connsiteY1"/>
                </a:cxn>
                <a:cxn ang="0">
                  <a:pos x="connsiteX2" y="connsiteY2"/>
                </a:cxn>
                <a:cxn ang="0">
                  <a:pos x="connsiteX3" y="connsiteY3"/>
                </a:cxn>
              </a:cxnLst>
              <a:rect l="l" t="t" r="r" b="b"/>
              <a:pathLst>
                <a:path w="2989309" h="1080117">
                  <a:moveTo>
                    <a:pt x="0" y="0"/>
                  </a:moveTo>
                  <a:lnTo>
                    <a:pt x="2989309" y="0"/>
                  </a:lnTo>
                  <a:lnTo>
                    <a:pt x="2989309" y="1080117"/>
                  </a:lnTo>
                  <a:lnTo>
                    <a:pt x="0" y="1080117"/>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59" name="Freeform 158">
              <a:extLst>
                <a:ext uri="{FF2B5EF4-FFF2-40B4-BE49-F238E27FC236}">
                  <a16:creationId xmlns:a16="http://schemas.microsoft.com/office/drawing/2014/main" id="{B2DDEEC3-5DC3-3415-C980-6BC34BA5F9B1}"/>
                </a:ext>
              </a:extLst>
            </p:cNvPr>
            <p:cNvSpPr/>
            <p:nvPr/>
          </p:nvSpPr>
          <p:spPr>
            <a:xfrm>
              <a:off x="7608878" y="6193990"/>
              <a:ext cx="3130567" cy="905889"/>
            </a:xfrm>
            <a:custGeom>
              <a:avLst/>
              <a:gdLst>
                <a:gd name="connsiteX0" fmla="*/ 0 w 3072636"/>
                <a:gd name="connsiteY0" fmla="*/ 15829 h 1013820"/>
                <a:gd name="connsiteX1" fmla="*/ 3072636 w 3072636"/>
                <a:gd name="connsiteY1" fmla="*/ 0 h 1013820"/>
                <a:gd name="connsiteX2" fmla="*/ 3005377 w 3072636"/>
                <a:gd name="connsiteY2" fmla="*/ 1013821 h 1013820"/>
                <a:gd name="connsiteX3" fmla="*/ 50631 w 3072636"/>
                <a:gd name="connsiteY3" fmla="*/ 994081 h 1013820"/>
              </a:gdLst>
              <a:ahLst/>
              <a:cxnLst>
                <a:cxn ang="0">
                  <a:pos x="connsiteX0" y="connsiteY0"/>
                </a:cxn>
                <a:cxn ang="0">
                  <a:pos x="connsiteX1" y="connsiteY1"/>
                </a:cxn>
                <a:cxn ang="0">
                  <a:pos x="connsiteX2" y="connsiteY2"/>
                </a:cxn>
                <a:cxn ang="0">
                  <a:pos x="connsiteX3" y="connsiteY3"/>
                </a:cxn>
              </a:cxnLst>
              <a:rect l="l" t="t" r="r" b="b"/>
              <a:pathLst>
                <a:path w="3072636" h="1013820">
                  <a:moveTo>
                    <a:pt x="0" y="15829"/>
                  </a:moveTo>
                  <a:lnTo>
                    <a:pt x="3072636" y="0"/>
                  </a:lnTo>
                  <a:lnTo>
                    <a:pt x="3005377" y="1013821"/>
                  </a:lnTo>
                  <a:lnTo>
                    <a:pt x="50631" y="994081"/>
                  </a:lnTo>
                </a:path>
              </a:pathLst>
            </a:custGeom>
            <a:solidFill>
              <a:srgbClr val="312334">
                <a:alpha val="80000"/>
              </a:srgbClr>
            </a:solidFill>
            <a:ln w="19050" cap="flat">
              <a:solidFill>
                <a:schemeClr val="tx1"/>
              </a:solidFill>
              <a:prstDash val="solid"/>
              <a:miter/>
            </a:ln>
          </p:spPr>
          <p:txBody>
            <a:bodyPr rtlCol="0" anchor="ctr"/>
            <a:lstStyle/>
            <a:p>
              <a:pPr algn="ctr"/>
              <a:endParaRPr lang="en-IL" b="1" dirty="0">
                <a:latin typeface="Tempus Sans ITC" panose="04020404030D07020202" pitchFamily="82" charset="0"/>
              </a:endParaRPr>
            </a:p>
          </p:txBody>
        </p:sp>
        <p:sp>
          <p:nvSpPr>
            <p:cNvPr id="160" name="Freeform 159">
              <a:extLst>
                <a:ext uri="{FF2B5EF4-FFF2-40B4-BE49-F238E27FC236}">
                  <a16:creationId xmlns:a16="http://schemas.microsoft.com/office/drawing/2014/main" id="{64E1BBE9-7D23-518B-3F55-EF471BECDCB0}"/>
                </a:ext>
              </a:extLst>
            </p:cNvPr>
            <p:cNvSpPr/>
            <p:nvPr/>
          </p:nvSpPr>
          <p:spPr>
            <a:xfrm>
              <a:off x="7656665" y="6173770"/>
              <a:ext cx="3068594" cy="935638"/>
            </a:xfrm>
            <a:custGeom>
              <a:avLst/>
              <a:gdLst>
                <a:gd name="connsiteX0" fmla="*/ 12270 w 3011810"/>
                <a:gd name="connsiteY0" fmla="*/ 8533 h 1110072"/>
                <a:gd name="connsiteX1" fmla="*/ 3001580 w 3011810"/>
                <a:gd name="connsiteY1" fmla="*/ 8533 h 1110072"/>
                <a:gd name="connsiteX2" fmla="*/ 12270 w 3011810"/>
                <a:gd name="connsiteY2" fmla="*/ 8533 h 1110072"/>
                <a:gd name="connsiteX3" fmla="*/ 3001580 w 3011810"/>
                <a:gd name="connsiteY3" fmla="*/ 8533 h 1110072"/>
                <a:gd name="connsiteX4" fmla="*/ 3001580 w 3011810"/>
                <a:gd name="connsiteY4" fmla="*/ 8533 h 1110072"/>
                <a:gd name="connsiteX5" fmla="*/ 3001580 w 3011810"/>
                <a:gd name="connsiteY5" fmla="*/ 1088650 h 1110072"/>
                <a:gd name="connsiteX6" fmla="*/ 3001580 w 3011810"/>
                <a:gd name="connsiteY6" fmla="*/ 8533 h 1110072"/>
                <a:gd name="connsiteX7" fmla="*/ 3001580 w 3011810"/>
                <a:gd name="connsiteY7" fmla="*/ 1088650 h 1110072"/>
                <a:gd name="connsiteX8" fmla="*/ 3001580 w 3011810"/>
                <a:gd name="connsiteY8" fmla="*/ 1088650 h 1110072"/>
                <a:gd name="connsiteX9" fmla="*/ 12270 w 3011810"/>
                <a:gd name="connsiteY9" fmla="*/ 1088650 h 1110072"/>
                <a:gd name="connsiteX10" fmla="*/ 3001580 w 3011810"/>
                <a:gd name="connsiteY10" fmla="*/ 1088650 h 1110072"/>
                <a:gd name="connsiteX11" fmla="*/ 12270 w 3011810"/>
                <a:gd name="connsiteY11" fmla="*/ 1088650 h 1110072"/>
                <a:gd name="connsiteX12" fmla="*/ 12270 w 3011810"/>
                <a:gd name="connsiteY12" fmla="*/ 1088650 h 1110072"/>
                <a:gd name="connsiteX13" fmla="*/ 12270 w 3011810"/>
                <a:gd name="connsiteY13" fmla="*/ 8533 h 1110072"/>
                <a:gd name="connsiteX14" fmla="*/ 12270 w 3011810"/>
                <a:gd name="connsiteY14" fmla="*/ 1088650 h 1110072"/>
                <a:gd name="connsiteX15" fmla="*/ 12270 w 3011810"/>
                <a:gd name="connsiteY15" fmla="*/ 8533 h 111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1810" h="1110072">
                  <a:moveTo>
                    <a:pt x="12270" y="8533"/>
                  </a:moveTo>
                  <a:cubicBezTo>
                    <a:pt x="940451" y="101832"/>
                    <a:pt x="1825286" y="-4317"/>
                    <a:pt x="3001580" y="8533"/>
                  </a:cubicBezTo>
                  <a:moveTo>
                    <a:pt x="12270" y="8533"/>
                  </a:moveTo>
                  <a:cubicBezTo>
                    <a:pt x="839749" y="-8973"/>
                    <a:pt x="1628926" y="5367"/>
                    <a:pt x="3001580" y="8533"/>
                  </a:cubicBezTo>
                  <a:moveTo>
                    <a:pt x="3001580" y="8533"/>
                  </a:moveTo>
                  <a:cubicBezTo>
                    <a:pt x="3022879" y="234426"/>
                    <a:pt x="2959542" y="509484"/>
                    <a:pt x="3001580" y="1088650"/>
                  </a:cubicBezTo>
                  <a:moveTo>
                    <a:pt x="3001580" y="8533"/>
                  </a:moveTo>
                  <a:cubicBezTo>
                    <a:pt x="3025681" y="388622"/>
                    <a:pt x="2999338" y="747110"/>
                    <a:pt x="3001580" y="1088650"/>
                  </a:cubicBezTo>
                  <a:moveTo>
                    <a:pt x="3001580" y="1088650"/>
                  </a:moveTo>
                  <a:cubicBezTo>
                    <a:pt x="2036967" y="1152526"/>
                    <a:pt x="1061144" y="1049356"/>
                    <a:pt x="12270" y="1088650"/>
                  </a:cubicBezTo>
                  <a:moveTo>
                    <a:pt x="3001580" y="1088650"/>
                  </a:moveTo>
                  <a:cubicBezTo>
                    <a:pt x="2185311" y="1063696"/>
                    <a:pt x="1407717" y="1069096"/>
                    <a:pt x="12270" y="1088650"/>
                  </a:cubicBezTo>
                  <a:moveTo>
                    <a:pt x="12270" y="1088650"/>
                  </a:moveTo>
                  <a:cubicBezTo>
                    <a:pt x="34877" y="785100"/>
                    <a:pt x="-24349" y="367765"/>
                    <a:pt x="12270" y="8533"/>
                  </a:cubicBezTo>
                  <a:moveTo>
                    <a:pt x="12270" y="1088650"/>
                  </a:moveTo>
                  <a:cubicBezTo>
                    <a:pt x="26656" y="775789"/>
                    <a:pt x="-9589" y="527548"/>
                    <a:pt x="12270" y="8533"/>
                  </a:cubicBezTo>
                </a:path>
              </a:pathLst>
            </a:custGeom>
            <a:noFill/>
            <a:ln w="28575"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61" name="TextBox 160">
              <a:extLst>
                <a:ext uri="{FF2B5EF4-FFF2-40B4-BE49-F238E27FC236}">
                  <a16:creationId xmlns:a16="http://schemas.microsoft.com/office/drawing/2014/main" id="{865599DC-5A58-472A-E437-B99A5E47FF1D}"/>
                </a:ext>
              </a:extLst>
            </p:cNvPr>
            <p:cNvSpPr txBox="1"/>
            <p:nvPr/>
          </p:nvSpPr>
          <p:spPr>
            <a:xfrm>
              <a:off x="8065524" y="6380002"/>
              <a:ext cx="2217275" cy="507831"/>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Defeat Enemy</a:t>
              </a:r>
            </a:p>
          </p:txBody>
        </p:sp>
        <p:sp>
          <p:nvSpPr>
            <p:cNvPr id="164" name="Freeform 163">
              <a:extLst>
                <a:ext uri="{FF2B5EF4-FFF2-40B4-BE49-F238E27FC236}">
                  <a16:creationId xmlns:a16="http://schemas.microsoft.com/office/drawing/2014/main" id="{ECF0AA5D-B6A8-7DF3-38CE-C478CE7A4003}"/>
                </a:ext>
              </a:extLst>
            </p:cNvPr>
            <p:cNvSpPr/>
            <p:nvPr/>
          </p:nvSpPr>
          <p:spPr>
            <a:xfrm>
              <a:off x="13671862" y="7289868"/>
              <a:ext cx="2893385" cy="967522"/>
            </a:xfrm>
            <a:custGeom>
              <a:avLst/>
              <a:gdLst>
                <a:gd name="connsiteX0" fmla="*/ 0 w 2839843"/>
                <a:gd name="connsiteY0" fmla="*/ 0 h 949758"/>
                <a:gd name="connsiteX1" fmla="*/ 2839844 w 2839843"/>
                <a:gd name="connsiteY1" fmla="*/ 0 h 949758"/>
                <a:gd name="connsiteX2" fmla="*/ 2839844 w 2839843"/>
                <a:gd name="connsiteY2" fmla="*/ 949758 h 949758"/>
                <a:gd name="connsiteX3" fmla="*/ 0 w 2839843"/>
                <a:gd name="connsiteY3" fmla="*/ 949758 h 949758"/>
              </a:gdLst>
              <a:ahLst/>
              <a:cxnLst>
                <a:cxn ang="0">
                  <a:pos x="connsiteX0" y="connsiteY0"/>
                </a:cxn>
                <a:cxn ang="0">
                  <a:pos x="connsiteX1" y="connsiteY1"/>
                </a:cxn>
                <a:cxn ang="0">
                  <a:pos x="connsiteX2" y="connsiteY2"/>
                </a:cxn>
                <a:cxn ang="0">
                  <a:pos x="connsiteX3" y="connsiteY3"/>
                </a:cxn>
              </a:cxnLst>
              <a:rect l="l" t="t" r="r" b="b"/>
              <a:pathLst>
                <a:path w="2839843" h="949758">
                  <a:moveTo>
                    <a:pt x="0" y="0"/>
                  </a:moveTo>
                  <a:lnTo>
                    <a:pt x="2839844" y="0"/>
                  </a:lnTo>
                  <a:lnTo>
                    <a:pt x="2839844" y="949758"/>
                  </a:lnTo>
                  <a:lnTo>
                    <a:pt x="0" y="949758"/>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65" name="Freeform 164">
              <a:extLst>
                <a:ext uri="{FF2B5EF4-FFF2-40B4-BE49-F238E27FC236}">
                  <a16:creationId xmlns:a16="http://schemas.microsoft.com/office/drawing/2014/main" id="{C08BA4F2-8D28-0E68-BCF6-FDB62800B13D}"/>
                </a:ext>
              </a:extLst>
            </p:cNvPr>
            <p:cNvSpPr/>
            <p:nvPr/>
          </p:nvSpPr>
          <p:spPr>
            <a:xfrm>
              <a:off x="13695085" y="7224228"/>
              <a:ext cx="2345503" cy="1082676"/>
            </a:xfrm>
            <a:custGeom>
              <a:avLst/>
              <a:gdLst>
                <a:gd name="connsiteX0" fmla="*/ 21673 w 2888607"/>
                <a:gd name="connsiteY0" fmla="*/ 35011 h 1062798"/>
                <a:gd name="connsiteX1" fmla="*/ 2742318 w 2888607"/>
                <a:gd name="connsiteY1" fmla="*/ 0 h 1062798"/>
                <a:gd name="connsiteX2" fmla="*/ 2888608 w 2888607"/>
                <a:gd name="connsiteY2" fmla="*/ 1062798 h 1062798"/>
                <a:gd name="connsiteX3" fmla="*/ 0 w 2888607"/>
                <a:gd name="connsiteY3" fmla="*/ 1022759 h 1062798"/>
              </a:gdLst>
              <a:ahLst/>
              <a:cxnLst>
                <a:cxn ang="0">
                  <a:pos x="connsiteX0" y="connsiteY0"/>
                </a:cxn>
                <a:cxn ang="0">
                  <a:pos x="connsiteX1" y="connsiteY1"/>
                </a:cxn>
                <a:cxn ang="0">
                  <a:pos x="connsiteX2" y="connsiteY2"/>
                </a:cxn>
                <a:cxn ang="0">
                  <a:pos x="connsiteX3" y="connsiteY3"/>
                </a:cxn>
              </a:cxnLst>
              <a:rect l="l" t="t" r="r" b="b"/>
              <a:pathLst>
                <a:path w="2888607" h="1062798">
                  <a:moveTo>
                    <a:pt x="21673" y="35011"/>
                  </a:moveTo>
                  <a:lnTo>
                    <a:pt x="2742318" y="0"/>
                  </a:lnTo>
                  <a:lnTo>
                    <a:pt x="2888608" y="1062798"/>
                  </a:lnTo>
                  <a:lnTo>
                    <a:pt x="0" y="1022759"/>
                  </a:lnTo>
                </a:path>
              </a:pathLst>
            </a:custGeom>
            <a:solidFill>
              <a:srgbClr val="312334">
                <a:alpha val="80000"/>
              </a:srgbClr>
            </a:solid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66" name="Freeform 165">
              <a:extLst>
                <a:ext uri="{FF2B5EF4-FFF2-40B4-BE49-F238E27FC236}">
                  <a16:creationId xmlns:a16="http://schemas.microsoft.com/office/drawing/2014/main" id="{E52C7229-6C8B-C5F3-25ED-2849E57EE1D5}"/>
                </a:ext>
              </a:extLst>
            </p:cNvPr>
            <p:cNvSpPr/>
            <p:nvPr/>
          </p:nvSpPr>
          <p:spPr>
            <a:xfrm>
              <a:off x="13641334" y="7286502"/>
              <a:ext cx="2345503" cy="996085"/>
            </a:xfrm>
            <a:custGeom>
              <a:avLst/>
              <a:gdLst>
                <a:gd name="connsiteX0" fmla="*/ 29964 w 2884179"/>
                <a:gd name="connsiteY0" fmla="*/ 3304 h 977797"/>
                <a:gd name="connsiteX1" fmla="*/ 2869808 w 2884179"/>
                <a:gd name="connsiteY1" fmla="*/ 3304 h 977797"/>
                <a:gd name="connsiteX2" fmla="*/ 29964 w 2884179"/>
                <a:gd name="connsiteY2" fmla="*/ 3304 h 977797"/>
                <a:gd name="connsiteX3" fmla="*/ 2869808 w 2884179"/>
                <a:gd name="connsiteY3" fmla="*/ 3304 h 977797"/>
                <a:gd name="connsiteX4" fmla="*/ 2869808 w 2884179"/>
                <a:gd name="connsiteY4" fmla="*/ 3304 h 977797"/>
                <a:gd name="connsiteX5" fmla="*/ 2869808 w 2884179"/>
                <a:gd name="connsiteY5" fmla="*/ 953063 h 977797"/>
                <a:gd name="connsiteX6" fmla="*/ 2869808 w 2884179"/>
                <a:gd name="connsiteY6" fmla="*/ 3304 h 977797"/>
                <a:gd name="connsiteX7" fmla="*/ 2869808 w 2884179"/>
                <a:gd name="connsiteY7" fmla="*/ 953063 h 977797"/>
                <a:gd name="connsiteX8" fmla="*/ 2869808 w 2884179"/>
                <a:gd name="connsiteY8" fmla="*/ 953063 h 977797"/>
                <a:gd name="connsiteX9" fmla="*/ 29964 w 2884179"/>
                <a:gd name="connsiteY9" fmla="*/ 953063 h 977797"/>
                <a:gd name="connsiteX10" fmla="*/ 2869808 w 2884179"/>
                <a:gd name="connsiteY10" fmla="*/ 953063 h 977797"/>
                <a:gd name="connsiteX11" fmla="*/ 29964 w 2884179"/>
                <a:gd name="connsiteY11" fmla="*/ 953063 h 977797"/>
                <a:gd name="connsiteX12" fmla="*/ 29964 w 2884179"/>
                <a:gd name="connsiteY12" fmla="*/ 953063 h 977797"/>
                <a:gd name="connsiteX13" fmla="*/ 29964 w 2884179"/>
                <a:gd name="connsiteY13" fmla="*/ 3304 h 977797"/>
                <a:gd name="connsiteX14" fmla="*/ 29964 w 2884179"/>
                <a:gd name="connsiteY14" fmla="*/ 953063 h 977797"/>
                <a:gd name="connsiteX15" fmla="*/ 29964 w 2884179"/>
                <a:gd name="connsiteY15" fmla="*/ 3304 h 97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4179" h="977797">
                  <a:moveTo>
                    <a:pt x="29964" y="3304"/>
                  </a:moveTo>
                  <a:cubicBezTo>
                    <a:pt x="869399" y="-12898"/>
                    <a:pt x="1813647" y="37570"/>
                    <a:pt x="2869808" y="3304"/>
                  </a:cubicBezTo>
                  <a:moveTo>
                    <a:pt x="29964" y="3304"/>
                  </a:moveTo>
                  <a:cubicBezTo>
                    <a:pt x="991214" y="74629"/>
                    <a:pt x="2002908" y="59731"/>
                    <a:pt x="2869808" y="3304"/>
                  </a:cubicBezTo>
                  <a:moveTo>
                    <a:pt x="2869808" y="3304"/>
                  </a:moveTo>
                  <a:cubicBezTo>
                    <a:pt x="2862148" y="312069"/>
                    <a:pt x="2905679" y="539452"/>
                    <a:pt x="2869808" y="953063"/>
                  </a:cubicBezTo>
                  <a:moveTo>
                    <a:pt x="2869808" y="3304"/>
                  </a:moveTo>
                  <a:cubicBezTo>
                    <a:pt x="2868874" y="306855"/>
                    <a:pt x="2876161" y="589175"/>
                    <a:pt x="2869808" y="953063"/>
                  </a:cubicBezTo>
                  <a:moveTo>
                    <a:pt x="2869808" y="953063"/>
                  </a:moveTo>
                  <a:cubicBezTo>
                    <a:pt x="2038593" y="920659"/>
                    <a:pt x="1292761" y="1022339"/>
                    <a:pt x="29964" y="953063"/>
                  </a:cubicBezTo>
                  <a:moveTo>
                    <a:pt x="2869808" y="953063"/>
                  </a:moveTo>
                  <a:cubicBezTo>
                    <a:pt x="2023460" y="946359"/>
                    <a:pt x="1132833" y="910230"/>
                    <a:pt x="29964" y="953063"/>
                  </a:cubicBezTo>
                  <a:moveTo>
                    <a:pt x="29964" y="953063"/>
                  </a:moveTo>
                  <a:cubicBezTo>
                    <a:pt x="12027" y="745233"/>
                    <a:pt x="-27394" y="491778"/>
                    <a:pt x="29964" y="3304"/>
                  </a:cubicBezTo>
                  <a:moveTo>
                    <a:pt x="29964" y="953063"/>
                  </a:moveTo>
                  <a:cubicBezTo>
                    <a:pt x="49955" y="718603"/>
                    <a:pt x="20061" y="545970"/>
                    <a:pt x="29964" y="3304"/>
                  </a:cubicBezTo>
                </a:path>
              </a:pathLst>
            </a:custGeom>
            <a:noFill/>
            <a:ln w="19050"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67" name="TextBox 166">
              <a:extLst>
                <a:ext uri="{FF2B5EF4-FFF2-40B4-BE49-F238E27FC236}">
                  <a16:creationId xmlns:a16="http://schemas.microsoft.com/office/drawing/2014/main" id="{CB896059-3903-326F-ABFC-DA1456741D6E}"/>
                </a:ext>
              </a:extLst>
            </p:cNvPr>
            <p:cNvSpPr txBox="1"/>
            <p:nvPr/>
          </p:nvSpPr>
          <p:spPr>
            <a:xfrm>
              <a:off x="13989981" y="7517612"/>
              <a:ext cx="1648208" cy="507831"/>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Equip Suit</a:t>
              </a:r>
            </a:p>
          </p:txBody>
        </p:sp>
        <p:sp>
          <p:nvSpPr>
            <p:cNvPr id="170" name="Freeform 169">
              <a:extLst>
                <a:ext uri="{FF2B5EF4-FFF2-40B4-BE49-F238E27FC236}">
                  <a16:creationId xmlns:a16="http://schemas.microsoft.com/office/drawing/2014/main" id="{0F22E8DF-1B94-A939-2607-99F2642F720C}"/>
                </a:ext>
              </a:extLst>
            </p:cNvPr>
            <p:cNvSpPr/>
            <p:nvPr/>
          </p:nvSpPr>
          <p:spPr>
            <a:xfrm>
              <a:off x="7808949" y="8257389"/>
              <a:ext cx="2741102" cy="1195175"/>
            </a:xfrm>
            <a:custGeom>
              <a:avLst/>
              <a:gdLst>
                <a:gd name="connsiteX0" fmla="*/ 0 w 2690378"/>
                <a:gd name="connsiteY0" fmla="*/ 0 h 1173231"/>
                <a:gd name="connsiteX1" fmla="*/ 2690379 w 2690378"/>
                <a:gd name="connsiteY1" fmla="*/ 0 h 1173231"/>
                <a:gd name="connsiteX2" fmla="*/ 2690379 w 2690378"/>
                <a:gd name="connsiteY2" fmla="*/ 1173231 h 1173231"/>
                <a:gd name="connsiteX3" fmla="*/ 0 w 2690378"/>
                <a:gd name="connsiteY3" fmla="*/ 1173231 h 1173231"/>
              </a:gdLst>
              <a:ahLst/>
              <a:cxnLst>
                <a:cxn ang="0">
                  <a:pos x="connsiteX0" y="connsiteY0"/>
                </a:cxn>
                <a:cxn ang="0">
                  <a:pos x="connsiteX1" y="connsiteY1"/>
                </a:cxn>
                <a:cxn ang="0">
                  <a:pos x="connsiteX2" y="connsiteY2"/>
                </a:cxn>
                <a:cxn ang="0">
                  <a:pos x="connsiteX3" y="connsiteY3"/>
                </a:cxn>
              </a:cxnLst>
              <a:rect l="l" t="t" r="r" b="b"/>
              <a:pathLst>
                <a:path w="2690378" h="1173231">
                  <a:moveTo>
                    <a:pt x="0" y="0"/>
                  </a:moveTo>
                  <a:lnTo>
                    <a:pt x="2690379" y="0"/>
                  </a:lnTo>
                  <a:lnTo>
                    <a:pt x="2690379" y="1173231"/>
                  </a:lnTo>
                  <a:lnTo>
                    <a:pt x="0" y="1173231"/>
                  </a:lnTo>
                  <a:close/>
                </a:path>
              </a:pathLst>
            </a:custGeom>
            <a:no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71" name="Freeform 170">
              <a:extLst>
                <a:ext uri="{FF2B5EF4-FFF2-40B4-BE49-F238E27FC236}">
                  <a16:creationId xmlns:a16="http://schemas.microsoft.com/office/drawing/2014/main" id="{C4E5CD38-63D4-740B-A528-3C66904111BE}"/>
                </a:ext>
              </a:extLst>
            </p:cNvPr>
            <p:cNvSpPr/>
            <p:nvPr/>
          </p:nvSpPr>
          <p:spPr>
            <a:xfrm>
              <a:off x="8053748" y="8217272"/>
              <a:ext cx="2328942" cy="1139209"/>
            </a:xfrm>
            <a:custGeom>
              <a:avLst/>
              <a:gdLst>
                <a:gd name="connsiteX0" fmla="*/ 0 w 2728679"/>
                <a:gd name="connsiteY0" fmla="*/ 54192 h 1167644"/>
                <a:gd name="connsiteX1" fmla="*/ 2667959 w 2728679"/>
                <a:gd name="connsiteY1" fmla="*/ 0 h 1167644"/>
                <a:gd name="connsiteX2" fmla="*/ 2728679 w 2728679"/>
                <a:gd name="connsiteY2" fmla="*/ 1167644 h 1167644"/>
                <a:gd name="connsiteX3" fmla="*/ 55489 w 2728679"/>
                <a:gd name="connsiteY3" fmla="*/ 1107493 h 1167644"/>
              </a:gdLst>
              <a:ahLst/>
              <a:cxnLst>
                <a:cxn ang="0">
                  <a:pos x="connsiteX0" y="connsiteY0"/>
                </a:cxn>
                <a:cxn ang="0">
                  <a:pos x="connsiteX1" y="connsiteY1"/>
                </a:cxn>
                <a:cxn ang="0">
                  <a:pos x="connsiteX2" y="connsiteY2"/>
                </a:cxn>
                <a:cxn ang="0">
                  <a:pos x="connsiteX3" y="connsiteY3"/>
                </a:cxn>
              </a:cxnLst>
              <a:rect l="l" t="t" r="r" b="b"/>
              <a:pathLst>
                <a:path w="2728679" h="1167644">
                  <a:moveTo>
                    <a:pt x="0" y="54192"/>
                  </a:moveTo>
                  <a:lnTo>
                    <a:pt x="2667959" y="0"/>
                  </a:lnTo>
                  <a:lnTo>
                    <a:pt x="2728679" y="1167644"/>
                  </a:lnTo>
                  <a:lnTo>
                    <a:pt x="55489" y="1107493"/>
                  </a:lnTo>
                </a:path>
              </a:pathLst>
            </a:custGeom>
            <a:solidFill>
              <a:srgbClr val="312334">
                <a:alpha val="80000"/>
              </a:srgbClr>
            </a:solidFill>
            <a:ln w="18683" cap="flat">
              <a:noFill/>
              <a:prstDash val="solid"/>
              <a:miter/>
            </a:ln>
          </p:spPr>
          <p:txBody>
            <a:bodyPr rtlCol="0" anchor="ctr"/>
            <a:lstStyle/>
            <a:p>
              <a:pPr algn="ctr"/>
              <a:endParaRPr lang="en-IL" b="1">
                <a:latin typeface="Tempus Sans ITC" panose="04020404030D07020202" pitchFamily="82" charset="0"/>
              </a:endParaRPr>
            </a:p>
          </p:txBody>
        </p:sp>
        <p:sp>
          <p:nvSpPr>
            <p:cNvPr id="172" name="Freeform 171">
              <a:extLst>
                <a:ext uri="{FF2B5EF4-FFF2-40B4-BE49-F238E27FC236}">
                  <a16:creationId xmlns:a16="http://schemas.microsoft.com/office/drawing/2014/main" id="{141370E2-F833-2CDC-32C0-B716208B8742}"/>
                </a:ext>
              </a:extLst>
            </p:cNvPr>
            <p:cNvSpPr/>
            <p:nvPr/>
          </p:nvSpPr>
          <p:spPr>
            <a:xfrm>
              <a:off x="8063268" y="8199431"/>
              <a:ext cx="2296199" cy="1152365"/>
            </a:xfrm>
            <a:custGeom>
              <a:avLst/>
              <a:gdLst>
                <a:gd name="connsiteX0" fmla="*/ 15879 w 2711657"/>
                <a:gd name="connsiteY0" fmla="*/ 1465 h 1192501"/>
                <a:gd name="connsiteX1" fmla="*/ 2706258 w 2711657"/>
                <a:gd name="connsiteY1" fmla="*/ 1465 h 1192501"/>
                <a:gd name="connsiteX2" fmla="*/ 15879 w 2711657"/>
                <a:gd name="connsiteY2" fmla="*/ 1465 h 1192501"/>
                <a:gd name="connsiteX3" fmla="*/ 2706258 w 2711657"/>
                <a:gd name="connsiteY3" fmla="*/ 1465 h 1192501"/>
                <a:gd name="connsiteX4" fmla="*/ 2706258 w 2711657"/>
                <a:gd name="connsiteY4" fmla="*/ 1465 h 1192501"/>
                <a:gd name="connsiteX5" fmla="*/ 2706258 w 2711657"/>
                <a:gd name="connsiteY5" fmla="*/ 1174696 h 1192501"/>
                <a:gd name="connsiteX6" fmla="*/ 2706258 w 2711657"/>
                <a:gd name="connsiteY6" fmla="*/ 1465 h 1192501"/>
                <a:gd name="connsiteX7" fmla="*/ 2706258 w 2711657"/>
                <a:gd name="connsiteY7" fmla="*/ 1174696 h 1192501"/>
                <a:gd name="connsiteX8" fmla="*/ 2706258 w 2711657"/>
                <a:gd name="connsiteY8" fmla="*/ 1174696 h 1192501"/>
                <a:gd name="connsiteX9" fmla="*/ 15879 w 2711657"/>
                <a:gd name="connsiteY9" fmla="*/ 1174696 h 1192501"/>
                <a:gd name="connsiteX10" fmla="*/ 2706258 w 2711657"/>
                <a:gd name="connsiteY10" fmla="*/ 1174696 h 1192501"/>
                <a:gd name="connsiteX11" fmla="*/ 15879 w 2711657"/>
                <a:gd name="connsiteY11" fmla="*/ 1174696 h 1192501"/>
                <a:gd name="connsiteX12" fmla="*/ 15879 w 2711657"/>
                <a:gd name="connsiteY12" fmla="*/ 1174696 h 1192501"/>
                <a:gd name="connsiteX13" fmla="*/ 15879 w 2711657"/>
                <a:gd name="connsiteY13" fmla="*/ 1465 h 1192501"/>
                <a:gd name="connsiteX14" fmla="*/ 15879 w 2711657"/>
                <a:gd name="connsiteY14" fmla="*/ 1174696 h 1192501"/>
                <a:gd name="connsiteX15" fmla="*/ 15879 w 2711657"/>
                <a:gd name="connsiteY15" fmla="*/ 1465 h 119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1657" h="1192501">
                  <a:moveTo>
                    <a:pt x="15879" y="1465"/>
                  </a:moveTo>
                  <a:cubicBezTo>
                    <a:pt x="916035" y="-9709"/>
                    <a:pt x="1620765" y="48208"/>
                    <a:pt x="2706258" y="1465"/>
                  </a:cubicBezTo>
                  <a:moveTo>
                    <a:pt x="15879" y="1465"/>
                  </a:moveTo>
                  <a:cubicBezTo>
                    <a:pt x="625885" y="45787"/>
                    <a:pt x="1151256" y="1837"/>
                    <a:pt x="2706258" y="1465"/>
                  </a:cubicBezTo>
                  <a:moveTo>
                    <a:pt x="2706258" y="1465"/>
                  </a:moveTo>
                  <a:cubicBezTo>
                    <a:pt x="2712983" y="345054"/>
                    <a:pt x="2713918" y="774680"/>
                    <a:pt x="2706258" y="1174696"/>
                  </a:cubicBezTo>
                  <a:moveTo>
                    <a:pt x="2706258" y="1465"/>
                  </a:moveTo>
                  <a:cubicBezTo>
                    <a:pt x="2680475" y="337978"/>
                    <a:pt x="2721204" y="654005"/>
                    <a:pt x="2706258" y="1174696"/>
                  </a:cubicBezTo>
                  <a:moveTo>
                    <a:pt x="2706258" y="1174696"/>
                  </a:moveTo>
                  <a:cubicBezTo>
                    <a:pt x="1996857" y="1194063"/>
                    <a:pt x="1469618" y="1202444"/>
                    <a:pt x="15879" y="1174696"/>
                  </a:cubicBezTo>
                  <a:moveTo>
                    <a:pt x="2706258" y="1174696"/>
                  </a:moveTo>
                  <a:cubicBezTo>
                    <a:pt x="1767241" y="1184939"/>
                    <a:pt x="850457" y="1181959"/>
                    <a:pt x="15879" y="1174696"/>
                  </a:cubicBezTo>
                  <a:moveTo>
                    <a:pt x="15879" y="1174696"/>
                  </a:moveTo>
                  <a:cubicBezTo>
                    <a:pt x="-43160" y="745256"/>
                    <a:pt x="86689" y="189554"/>
                    <a:pt x="15879" y="1465"/>
                  </a:cubicBezTo>
                  <a:moveTo>
                    <a:pt x="15879" y="1174696"/>
                  </a:moveTo>
                  <a:cubicBezTo>
                    <a:pt x="7845" y="709501"/>
                    <a:pt x="58850" y="303339"/>
                    <a:pt x="15879" y="1465"/>
                  </a:cubicBezTo>
                </a:path>
              </a:pathLst>
            </a:custGeom>
            <a:noFill/>
            <a:ln w="19050" cap="rnd">
              <a:solidFill>
                <a:schemeClr val="accent4">
                  <a:lumMod val="60000"/>
                  <a:lumOff val="40000"/>
                </a:schemeClr>
              </a:solidFill>
              <a:prstDash val="solid"/>
              <a:round/>
            </a:ln>
          </p:spPr>
          <p:txBody>
            <a:bodyPr rtlCol="0" anchor="ctr"/>
            <a:lstStyle/>
            <a:p>
              <a:pPr algn="ctr"/>
              <a:endParaRPr lang="en-IL" b="1">
                <a:latin typeface="Tempus Sans ITC" panose="04020404030D07020202" pitchFamily="82" charset="0"/>
              </a:endParaRPr>
            </a:p>
          </p:txBody>
        </p:sp>
        <p:sp>
          <p:nvSpPr>
            <p:cNvPr id="173" name="TextBox 172">
              <a:extLst>
                <a:ext uri="{FF2B5EF4-FFF2-40B4-BE49-F238E27FC236}">
                  <a16:creationId xmlns:a16="http://schemas.microsoft.com/office/drawing/2014/main" id="{C4F7AC3D-DBFD-DA97-095C-586E8D782AD8}"/>
                </a:ext>
              </a:extLst>
            </p:cNvPr>
            <p:cNvSpPr txBox="1"/>
            <p:nvPr/>
          </p:nvSpPr>
          <p:spPr>
            <a:xfrm>
              <a:off x="8479899" y="8290032"/>
              <a:ext cx="1388522" cy="923330"/>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New</a:t>
              </a:r>
              <a:br>
                <a:rPr lang="en-IL" sz="2700" b="1" spc="0" baseline="0" dirty="0">
                  <a:ln/>
                  <a:solidFill>
                    <a:srgbClr val="F4F4F4"/>
                  </a:solidFill>
                  <a:latin typeface="Tempus Sans ITC" panose="04020404030D07020202" pitchFamily="82" charset="0"/>
                  <a:sym typeface="Comic Sans MS"/>
                  <a:rtl val="0"/>
                </a:rPr>
              </a:br>
              <a:r>
                <a:rPr lang="en-IL" sz="2700" b="1" spc="0" baseline="0" dirty="0">
                  <a:ln/>
                  <a:solidFill>
                    <a:srgbClr val="F4F4F4"/>
                  </a:solidFill>
                  <a:latin typeface="Tempus Sans ITC" panose="04020404030D07020202" pitchFamily="82" charset="0"/>
                  <a:sym typeface="Comic Sans MS"/>
                  <a:rtl val="0"/>
                </a:rPr>
                <a:t>Abilities</a:t>
              </a:r>
            </a:p>
          </p:txBody>
        </p:sp>
        <p:sp>
          <p:nvSpPr>
            <p:cNvPr id="176" name="Freeform 175">
              <a:extLst>
                <a:ext uri="{FF2B5EF4-FFF2-40B4-BE49-F238E27FC236}">
                  <a16:creationId xmlns:a16="http://schemas.microsoft.com/office/drawing/2014/main" id="{23FC36EE-D36E-78B0-978A-274BEC93DAD5}"/>
                </a:ext>
              </a:extLst>
            </p:cNvPr>
            <p:cNvSpPr/>
            <p:nvPr/>
          </p:nvSpPr>
          <p:spPr>
            <a:xfrm>
              <a:off x="3402246" y="6593072"/>
              <a:ext cx="4019332" cy="582969"/>
            </a:xfrm>
            <a:custGeom>
              <a:avLst/>
              <a:gdLst>
                <a:gd name="connsiteX0" fmla="*/ 0 w 3944954"/>
                <a:gd name="connsiteY0" fmla="*/ 572267 h 572266"/>
                <a:gd name="connsiteX1" fmla="*/ 3944954 w 3944954"/>
                <a:gd name="connsiteY1" fmla="*/ 23828 h 572266"/>
              </a:gdLst>
              <a:ahLst/>
              <a:cxnLst>
                <a:cxn ang="0">
                  <a:pos x="connsiteX0" y="connsiteY0"/>
                </a:cxn>
                <a:cxn ang="0">
                  <a:pos x="connsiteX1" y="connsiteY1"/>
                </a:cxn>
              </a:cxnLst>
              <a:rect l="l" t="t" r="r" b="b"/>
              <a:pathLst>
                <a:path w="3944954" h="572266">
                  <a:moveTo>
                    <a:pt x="0" y="572267"/>
                  </a:moveTo>
                  <a:cubicBezTo>
                    <a:pt x="56050" y="112906"/>
                    <a:pt x="1371028" y="-69906"/>
                    <a:pt x="3944954" y="23828"/>
                  </a:cubicBezTo>
                </a:path>
              </a:pathLst>
            </a:custGeom>
            <a:noFill/>
            <a:ln w="38100" cap="flat">
              <a:solidFill>
                <a:srgbClr val="E9D8E7"/>
              </a:solidFill>
              <a:prstDash val="solid"/>
              <a:miter/>
            </a:ln>
          </p:spPr>
          <p:txBody>
            <a:bodyPr rtlCol="0" anchor="ctr"/>
            <a:lstStyle/>
            <a:p>
              <a:pPr algn="ctr"/>
              <a:endParaRPr lang="en-IL" b="1">
                <a:solidFill>
                  <a:srgbClr val="312334"/>
                </a:solidFill>
                <a:latin typeface="Tempus Sans ITC" panose="04020404030D07020202" pitchFamily="82" charset="0"/>
              </a:endParaRPr>
            </a:p>
          </p:txBody>
        </p:sp>
        <p:sp>
          <p:nvSpPr>
            <p:cNvPr id="177" name="Freeform 176">
              <a:extLst>
                <a:ext uri="{FF2B5EF4-FFF2-40B4-BE49-F238E27FC236}">
                  <a16:creationId xmlns:a16="http://schemas.microsoft.com/office/drawing/2014/main" id="{A31A0210-D42F-EA72-3123-98EBE751B0A3}"/>
                </a:ext>
              </a:extLst>
            </p:cNvPr>
            <p:cNvSpPr/>
            <p:nvPr/>
          </p:nvSpPr>
          <p:spPr>
            <a:xfrm>
              <a:off x="7418531" y="6531975"/>
              <a:ext cx="174365" cy="170739"/>
            </a:xfrm>
            <a:custGeom>
              <a:avLst/>
              <a:gdLst>
                <a:gd name="connsiteX0" fmla="*/ 171138 w 171138"/>
                <a:gd name="connsiteY0" fmla="*/ 89948 h 167604"/>
                <a:gd name="connsiteX1" fmla="*/ 0 w 171138"/>
                <a:gd name="connsiteY1" fmla="*/ 167604 h 167604"/>
                <a:gd name="connsiteX2" fmla="*/ 6166 w 171138"/>
                <a:gd name="connsiteY2" fmla="*/ 0 h 167604"/>
              </a:gdLst>
              <a:ahLst/>
              <a:cxnLst>
                <a:cxn ang="0">
                  <a:pos x="connsiteX0" y="connsiteY0"/>
                </a:cxn>
                <a:cxn ang="0">
                  <a:pos x="connsiteX1" y="connsiteY1"/>
                </a:cxn>
                <a:cxn ang="0">
                  <a:pos x="connsiteX2" y="connsiteY2"/>
                </a:cxn>
              </a:cxnLst>
              <a:rect l="l" t="t" r="r" b="b"/>
              <a:pathLst>
                <a:path w="171138" h="167604">
                  <a:moveTo>
                    <a:pt x="171138" y="89948"/>
                  </a:moveTo>
                  <a:lnTo>
                    <a:pt x="0" y="167604"/>
                  </a:lnTo>
                  <a:lnTo>
                    <a:pt x="6166" y="0"/>
                  </a:lnTo>
                  <a:close/>
                </a:path>
              </a:pathLst>
            </a:custGeom>
            <a:noFill/>
            <a:ln w="38100" cap="flat">
              <a:solidFill>
                <a:srgbClr val="E9D8E7"/>
              </a:solidFill>
              <a:prstDash val="solid"/>
              <a:miter/>
            </a:ln>
          </p:spPr>
          <p:txBody>
            <a:bodyPr rtlCol="0" anchor="ctr"/>
            <a:lstStyle/>
            <a:p>
              <a:pPr algn="ctr"/>
              <a:endParaRPr lang="en-IL" b="1">
                <a:solidFill>
                  <a:srgbClr val="312334"/>
                </a:solidFill>
                <a:latin typeface="Tempus Sans ITC" panose="04020404030D07020202" pitchFamily="82" charset="0"/>
              </a:endParaRPr>
            </a:p>
          </p:txBody>
        </p:sp>
        <p:sp>
          <p:nvSpPr>
            <p:cNvPr id="178" name="Freeform 177">
              <a:extLst>
                <a:ext uri="{FF2B5EF4-FFF2-40B4-BE49-F238E27FC236}">
                  <a16:creationId xmlns:a16="http://schemas.microsoft.com/office/drawing/2014/main" id="{C30AFCD0-6D66-D7AF-250D-7F1F24EC3012}"/>
                </a:ext>
              </a:extLst>
            </p:cNvPr>
            <p:cNvSpPr/>
            <p:nvPr/>
          </p:nvSpPr>
          <p:spPr>
            <a:xfrm>
              <a:off x="3402246" y="6590349"/>
              <a:ext cx="4019332" cy="585693"/>
            </a:xfrm>
            <a:custGeom>
              <a:avLst/>
              <a:gdLst>
                <a:gd name="connsiteX0" fmla="*/ 0 w 3944954"/>
                <a:gd name="connsiteY0" fmla="*/ 574940 h 574940"/>
                <a:gd name="connsiteX1" fmla="*/ 3944954 w 3944954"/>
                <a:gd name="connsiteY1" fmla="*/ 26501 h 574940"/>
                <a:gd name="connsiteX2" fmla="*/ 0 w 3944954"/>
                <a:gd name="connsiteY2" fmla="*/ 574940 h 574940"/>
                <a:gd name="connsiteX3" fmla="*/ 3944954 w 3944954"/>
                <a:gd name="connsiteY3" fmla="*/ 26501 h 574940"/>
              </a:gdLst>
              <a:ahLst/>
              <a:cxnLst>
                <a:cxn ang="0">
                  <a:pos x="connsiteX0" y="connsiteY0"/>
                </a:cxn>
                <a:cxn ang="0">
                  <a:pos x="connsiteX1" y="connsiteY1"/>
                </a:cxn>
                <a:cxn ang="0">
                  <a:pos x="connsiteX2" y="connsiteY2"/>
                </a:cxn>
                <a:cxn ang="0">
                  <a:pos x="connsiteX3" y="connsiteY3"/>
                </a:cxn>
              </a:cxnLst>
              <a:rect l="l" t="t" r="r" b="b"/>
              <a:pathLst>
                <a:path w="3944954" h="574940">
                  <a:moveTo>
                    <a:pt x="0" y="574940"/>
                  </a:moveTo>
                  <a:cubicBezTo>
                    <a:pt x="62028" y="90563"/>
                    <a:pt x="1423285" y="-38678"/>
                    <a:pt x="3944954" y="26501"/>
                  </a:cubicBezTo>
                  <a:moveTo>
                    <a:pt x="0" y="574940"/>
                  </a:moveTo>
                  <a:cubicBezTo>
                    <a:pt x="139377" y="127250"/>
                    <a:pt x="1357707" y="-77227"/>
                    <a:pt x="3944954" y="26501"/>
                  </a:cubicBezTo>
                </a:path>
              </a:pathLst>
            </a:custGeom>
            <a:noFill/>
            <a:ln w="38100" cap="rnd">
              <a:solidFill>
                <a:srgbClr val="E9D8E7"/>
              </a:solidFill>
              <a:prstDash val="solid"/>
              <a:round/>
            </a:ln>
          </p:spPr>
          <p:txBody>
            <a:bodyPr rtlCol="0" anchor="ctr"/>
            <a:lstStyle/>
            <a:p>
              <a:pPr algn="ctr"/>
              <a:endParaRPr lang="en-IL" b="1">
                <a:solidFill>
                  <a:srgbClr val="312334"/>
                </a:solidFill>
                <a:latin typeface="Tempus Sans ITC" panose="04020404030D07020202" pitchFamily="82" charset="0"/>
              </a:endParaRPr>
            </a:p>
          </p:txBody>
        </p:sp>
        <p:sp>
          <p:nvSpPr>
            <p:cNvPr id="179" name="Freeform 178">
              <a:extLst>
                <a:ext uri="{FF2B5EF4-FFF2-40B4-BE49-F238E27FC236}">
                  <a16:creationId xmlns:a16="http://schemas.microsoft.com/office/drawing/2014/main" id="{451A33E9-5A5A-1AC7-8187-E9661F11F01C}"/>
                </a:ext>
              </a:extLst>
            </p:cNvPr>
            <p:cNvSpPr/>
            <p:nvPr/>
          </p:nvSpPr>
          <p:spPr>
            <a:xfrm>
              <a:off x="7415032" y="6531975"/>
              <a:ext cx="177864" cy="170739"/>
            </a:xfrm>
            <a:custGeom>
              <a:avLst/>
              <a:gdLst>
                <a:gd name="connsiteX0" fmla="*/ 174574 w 174573"/>
                <a:gd name="connsiteY0" fmla="*/ 89948 h 167604"/>
                <a:gd name="connsiteX1" fmla="*/ 3436 w 174573"/>
                <a:gd name="connsiteY1" fmla="*/ 167604 h 167604"/>
                <a:gd name="connsiteX2" fmla="*/ 9602 w 174573"/>
                <a:gd name="connsiteY2" fmla="*/ 0 h 167604"/>
                <a:gd name="connsiteX3" fmla="*/ 174574 w 174573"/>
                <a:gd name="connsiteY3" fmla="*/ 89948 h 167604"/>
              </a:gdLst>
              <a:ahLst/>
              <a:cxnLst>
                <a:cxn ang="0">
                  <a:pos x="connsiteX0" y="connsiteY0"/>
                </a:cxn>
                <a:cxn ang="0">
                  <a:pos x="connsiteX1" y="connsiteY1"/>
                </a:cxn>
                <a:cxn ang="0">
                  <a:pos x="connsiteX2" y="connsiteY2"/>
                </a:cxn>
                <a:cxn ang="0">
                  <a:pos x="connsiteX3" y="connsiteY3"/>
                </a:cxn>
              </a:cxnLst>
              <a:rect l="l" t="t" r="r" b="b"/>
              <a:pathLst>
                <a:path w="174573" h="167604">
                  <a:moveTo>
                    <a:pt x="174574" y="89948"/>
                  </a:moveTo>
                  <a:cubicBezTo>
                    <a:pt x="138515" y="133339"/>
                    <a:pt x="82279" y="136877"/>
                    <a:pt x="3436" y="167604"/>
                  </a:cubicBezTo>
                  <a:cubicBezTo>
                    <a:pt x="9041" y="76539"/>
                    <a:pt x="-11137" y="56427"/>
                    <a:pt x="9602" y="0"/>
                  </a:cubicBezTo>
                  <a:cubicBezTo>
                    <a:pt x="105259" y="73187"/>
                    <a:pt x="68827" y="54751"/>
                    <a:pt x="174574" y="89948"/>
                  </a:cubicBezTo>
                </a:path>
              </a:pathLst>
            </a:custGeom>
            <a:solidFill>
              <a:srgbClr val="E8E0F8"/>
            </a:solidFill>
            <a:ln w="38100" cap="flat">
              <a:solidFill>
                <a:srgbClr val="E9D8E7"/>
              </a:solidFill>
              <a:prstDash val="solid"/>
              <a:miter/>
            </a:ln>
          </p:spPr>
          <p:txBody>
            <a:bodyPr rtlCol="0" anchor="ctr"/>
            <a:lstStyle/>
            <a:p>
              <a:pPr algn="ctr"/>
              <a:endParaRPr lang="en-IL" b="1">
                <a:solidFill>
                  <a:srgbClr val="312334"/>
                </a:solidFill>
                <a:latin typeface="Tempus Sans ITC" panose="04020404030D07020202" pitchFamily="82" charset="0"/>
              </a:endParaRPr>
            </a:p>
          </p:txBody>
        </p:sp>
        <p:sp>
          <p:nvSpPr>
            <p:cNvPr id="180" name="Freeform 179">
              <a:extLst>
                <a:ext uri="{FF2B5EF4-FFF2-40B4-BE49-F238E27FC236}">
                  <a16:creationId xmlns:a16="http://schemas.microsoft.com/office/drawing/2014/main" id="{218B2B5F-C83B-A7DD-9618-2315C7BFF1C9}"/>
                </a:ext>
              </a:extLst>
            </p:cNvPr>
            <p:cNvSpPr/>
            <p:nvPr/>
          </p:nvSpPr>
          <p:spPr>
            <a:xfrm>
              <a:off x="7403831" y="6531975"/>
              <a:ext cx="189065" cy="170739"/>
            </a:xfrm>
            <a:custGeom>
              <a:avLst/>
              <a:gdLst>
                <a:gd name="connsiteX0" fmla="*/ 185566 w 185566"/>
                <a:gd name="connsiteY0" fmla="*/ 89948 h 167604"/>
                <a:gd name="connsiteX1" fmla="*/ 14428 w 185566"/>
                <a:gd name="connsiteY1" fmla="*/ 167604 h 167604"/>
                <a:gd name="connsiteX2" fmla="*/ 185566 w 185566"/>
                <a:gd name="connsiteY2" fmla="*/ 89948 h 167604"/>
                <a:gd name="connsiteX3" fmla="*/ 14428 w 185566"/>
                <a:gd name="connsiteY3" fmla="*/ 167604 h 167604"/>
                <a:gd name="connsiteX4" fmla="*/ 14428 w 185566"/>
                <a:gd name="connsiteY4" fmla="*/ 167604 h 167604"/>
                <a:gd name="connsiteX5" fmla="*/ 20594 w 185566"/>
                <a:gd name="connsiteY5" fmla="*/ 0 h 167604"/>
                <a:gd name="connsiteX6" fmla="*/ 14428 w 185566"/>
                <a:gd name="connsiteY6" fmla="*/ 167604 h 167604"/>
                <a:gd name="connsiteX7" fmla="*/ 20594 w 185566"/>
                <a:gd name="connsiteY7" fmla="*/ 0 h 167604"/>
                <a:gd name="connsiteX8" fmla="*/ 20594 w 185566"/>
                <a:gd name="connsiteY8" fmla="*/ 0 h 167604"/>
                <a:gd name="connsiteX9" fmla="*/ 185566 w 185566"/>
                <a:gd name="connsiteY9" fmla="*/ 89948 h 167604"/>
                <a:gd name="connsiteX10" fmla="*/ 20594 w 185566"/>
                <a:gd name="connsiteY10" fmla="*/ 0 h 167604"/>
                <a:gd name="connsiteX11" fmla="*/ 185566 w 185566"/>
                <a:gd name="connsiteY11" fmla="*/ 89948 h 16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566" h="167604">
                  <a:moveTo>
                    <a:pt x="185566" y="89948"/>
                  </a:moveTo>
                  <a:cubicBezTo>
                    <a:pt x="146705" y="152706"/>
                    <a:pt x="84677" y="134456"/>
                    <a:pt x="14428" y="167604"/>
                  </a:cubicBezTo>
                  <a:moveTo>
                    <a:pt x="185566" y="89948"/>
                  </a:moveTo>
                  <a:cubicBezTo>
                    <a:pt x="134187" y="96279"/>
                    <a:pt x="85985" y="119185"/>
                    <a:pt x="14428" y="167604"/>
                  </a:cubicBezTo>
                  <a:moveTo>
                    <a:pt x="14428" y="167604"/>
                  </a:moveTo>
                  <a:cubicBezTo>
                    <a:pt x="2658" y="136318"/>
                    <a:pt x="-13783" y="84920"/>
                    <a:pt x="20594" y="0"/>
                  </a:cubicBezTo>
                  <a:moveTo>
                    <a:pt x="14428" y="167604"/>
                  </a:moveTo>
                  <a:cubicBezTo>
                    <a:pt x="22275" y="116392"/>
                    <a:pt x="23770" y="89762"/>
                    <a:pt x="20594" y="0"/>
                  </a:cubicBezTo>
                  <a:moveTo>
                    <a:pt x="20594" y="0"/>
                  </a:moveTo>
                  <a:cubicBezTo>
                    <a:pt x="113449" y="59593"/>
                    <a:pt x="120549" y="52702"/>
                    <a:pt x="185566" y="89948"/>
                  </a:cubicBezTo>
                  <a:moveTo>
                    <a:pt x="20594" y="0"/>
                  </a:moveTo>
                  <a:cubicBezTo>
                    <a:pt x="68423" y="46743"/>
                    <a:pt x="160157" y="59220"/>
                    <a:pt x="185566" y="89948"/>
                  </a:cubicBezTo>
                </a:path>
              </a:pathLst>
            </a:custGeom>
            <a:noFill/>
            <a:ln w="38100" cap="rnd">
              <a:solidFill>
                <a:srgbClr val="E9D8E7"/>
              </a:solidFill>
              <a:prstDash val="solid"/>
              <a:round/>
            </a:ln>
          </p:spPr>
          <p:txBody>
            <a:bodyPr rtlCol="0" anchor="ctr"/>
            <a:lstStyle/>
            <a:p>
              <a:pPr algn="ctr"/>
              <a:endParaRPr lang="en-IL" b="1">
                <a:solidFill>
                  <a:srgbClr val="312334"/>
                </a:solidFill>
                <a:latin typeface="Tempus Sans ITC" panose="04020404030D07020202" pitchFamily="82" charset="0"/>
              </a:endParaRPr>
            </a:p>
          </p:txBody>
        </p:sp>
        <p:sp>
          <p:nvSpPr>
            <p:cNvPr id="181" name="TextBox 180">
              <a:extLst>
                <a:ext uri="{FF2B5EF4-FFF2-40B4-BE49-F238E27FC236}">
                  <a16:creationId xmlns:a16="http://schemas.microsoft.com/office/drawing/2014/main" id="{0CC44FB3-AA08-5CF7-A8E1-FB621556E6E4}"/>
                </a:ext>
              </a:extLst>
            </p:cNvPr>
            <p:cNvSpPr txBox="1"/>
            <p:nvPr/>
          </p:nvSpPr>
          <p:spPr>
            <a:xfrm>
              <a:off x="4729773" y="6161472"/>
              <a:ext cx="1056700" cy="400110"/>
            </a:xfrm>
            <a:prstGeom prst="rect">
              <a:avLst/>
            </a:prstGeom>
            <a:noFill/>
          </p:spPr>
          <p:txBody>
            <a:bodyPr wrap="none" rtlCol="0">
              <a:spAutoFit/>
            </a:bodyPr>
            <a:lstStyle/>
            <a:p>
              <a:pPr algn="ctr"/>
              <a:r>
                <a:rPr lang="en-IL" sz="2000" b="1" spc="0" baseline="0" dirty="0">
                  <a:ln/>
                  <a:solidFill>
                    <a:srgbClr val="F4F4F4"/>
                  </a:solidFill>
                  <a:latin typeface="Tempus Sans ITC" panose="04020404030D07020202" pitchFamily="82" charset="0"/>
                  <a:sym typeface="Comic Sans MS"/>
                  <a:rtl val="0"/>
                </a:rPr>
                <a:t>Combat</a:t>
              </a:r>
            </a:p>
          </p:txBody>
        </p:sp>
        <p:sp>
          <p:nvSpPr>
            <p:cNvPr id="184" name="Freeform 183">
              <a:extLst>
                <a:ext uri="{FF2B5EF4-FFF2-40B4-BE49-F238E27FC236}">
                  <a16:creationId xmlns:a16="http://schemas.microsoft.com/office/drawing/2014/main" id="{48E56E7F-5AA4-15CA-0DE4-94755B2228F8}"/>
                </a:ext>
              </a:extLst>
            </p:cNvPr>
            <p:cNvSpPr/>
            <p:nvPr/>
          </p:nvSpPr>
          <p:spPr>
            <a:xfrm>
              <a:off x="10702335" y="6606223"/>
              <a:ext cx="4387666" cy="451059"/>
            </a:xfrm>
            <a:custGeom>
              <a:avLst/>
              <a:gdLst>
                <a:gd name="connsiteX0" fmla="*/ 0 w 4306473"/>
                <a:gd name="connsiteY0" fmla="*/ 19298 h 442778"/>
                <a:gd name="connsiteX1" fmla="*/ 4306474 w 4306473"/>
                <a:gd name="connsiteY1" fmla="*/ 442779 h 442778"/>
              </a:gdLst>
              <a:ahLst/>
              <a:cxnLst>
                <a:cxn ang="0">
                  <a:pos x="connsiteX0" y="connsiteY0"/>
                </a:cxn>
                <a:cxn ang="0">
                  <a:pos x="connsiteX1" y="connsiteY1"/>
                </a:cxn>
              </a:cxnLst>
              <a:rect l="l" t="t" r="r" b="b"/>
              <a:pathLst>
                <a:path w="4306473" h="442778">
                  <a:moveTo>
                    <a:pt x="0" y="19298"/>
                  </a:moveTo>
                  <a:cubicBezTo>
                    <a:pt x="2827382" y="-55193"/>
                    <a:pt x="4262886" y="85968"/>
                    <a:pt x="4306474" y="442779"/>
                  </a:cubicBezTo>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85" name="Freeform 184">
              <a:extLst>
                <a:ext uri="{FF2B5EF4-FFF2-40B4-BE49-F238E27FC236}">
                  <a16:creationId xmlns:a16="http://schemas.microsoft.com/office/drawing/2014/main" id="{9ACF70DE-7CA6-10FE-5EAC-45D629395343}"/>
                </a:ext>
              </a:extLst>
            </p:cNvPr>
            <p:cNvSpPr/>
            <p:nvPr/>
          </p:nvSpPr>
          <p:spPr>
            <a:xfrm>
              <a:off x="15005103" y="7046849"/>
              <a:ext cx="169986" cy="179845"/>
            </a:xfrm>
            <a:custGeom>
              <a:avLst/>
              <a:gdLst>
                <a:gd name="connsiteX0" fmla="*/ 103693 w 166840"/>
                <a:gd name="connsiteY0" fmla="*/ 176543 h 176543"/>
                <a:gd name="connsiteX1" fmla="*/ 0 w 166840"/>
                <a:gd name="connsiteY1" fmla="*/ 20299 h 176543"/>
                <a:gd name="connsiteX2" fmla="*/ 166841 w 166840"/>
                <a:gd name="connsiteY2" fmla="*/ 0 h 176543"/>
              </a:gdLst>
              <a:ahLst/>
              <a:cxnLst>
                <a:cxn ang="0">
                  <a:pos x="connsiteX0" y="connsiteY0"/>
                </a:cxn>
                <a:cxn ang="0">
                  <a:pos x="connsiteX1" y="connsiteY1"/>
                </a:cxn>
                <a:cxn ang="0">
                  <a:pos x="connsiteX2" y="connsiteY2"/>
                </a:cxn>
              </a:cxnLst>
              <a:rect l="l" t="t" r="r" b="b"/>
              <a:pathLst>
                <a:path w="166840" h="176543">
                  <a:moveTo>
                    <a:pt x="103693" y="176543"/>
                  </a:moveTo>
                  <a:lnTo>
                    <a:pt x="0" y="20299"/>
                  </a:lnTo>
                  <a:lnTo>
                    <a:pt x="166841" y="0"/>
                  </a:lnTo>
                  <a:close/>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86" name="Freeform 185">
              <a:extLst>
                <a:ext uri="{FF2B5EF4-FFF2-40B4-BE49-F238E27FC236}">
                  <a16:creationId xmlns:a16="http://schemas.microsoft.com/office/drawing/2014/main" id="{375EA09A-E856-03C4-83B7-8BE5800F692F}"/>
                </a:ext>
              </a:extLst>
            </p:cNvPr>
            <p:cNvSpPr/>
            <p:nvPr/>
          </p:nvSpPr>
          <p:spPr>
            <a:xfrm>
              <a:off x="10702335" y="6600488"/>
              <a:ext cx="4387666" cy="456795"/>
            </a:xfrm>
            <a:custGeom>
              <a:avLst/>
              <a:gdLst>
                <a:gd name="connsiteX0" fmla="*/ 0 w 4306473"/>
                <a:gd name="connsiteY0" fmla="*/ 24928 h 448408"/>
                <a:gd name="connsiteX1" fmla="*/ 4306474 w 4306473"/>
                <a:gd name="connsiteY1" fmla="*/ 448408 h 448408"/>
                <a:gd name="connsiteX2" fmla="*/ 0 w 4306473"/>
                <a:gd name="connsiteY2" fmla="*/ 24928 h 448408"/>
                <a:gd name="connsiteX3" fmla="*/ 4306474 w 4306473"/>
                <a:gd name="connsiteY3" fmla="*/ 448408 h 448408"/>
              </a:gdLst>
              <a:ahLst/>
              <a:cxnLst>
                <a:cxn ang="0">
                  <a:pos x="connsiteX0" y="connsiteY0"/>
                </a:cxn>
                <a:cxn ang="0">
                  <a:pos x="connsiteX1" y="connsiteY1"/>
                </a:cxn>
                <a:cxn ang="0">
                  <a:pos x="connsiteX2" y="connsiteY2"/>
                </a:cxn>
                <a:cxn ang="0">
                  <a:pos x="connsiteX3" y="connsiteY3"/>
                </a:cxn>
              </a:cxnLst>
              <a:rect l="l" t="t" r="r" b="b"/>
              <a:pathLst>
                <a:path w="4306473" h="448408">
                  <a:moveTo>
                    <a:pt x="0" y="24928"/>
                  </a:moveTo>
                  <a:cubicBezTo>
                    <a:pt x="2833491" y="-61854"/>
                    <a:pt x="4255469" y="77630"/>
                    <a:pt x="4306474" y="448408"/>
                  </a:cubicBezTo>
                  <a:moveTo>
                    <a:pt x="0" y="24928"/>
                  </a:moveTo>
                  <a:cubicBezTo>
                    <a:pt x="2866187" y="34053"/>
                    <a:pt x="4213619" y="143182"/>
                    <a:pt x="4306474" y="448408"/>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187" name="Freeform 186">
              <a:extLst>
                <a:ext uri="{FF2B5EF4-FFF2-40B4-BE49-F238E27FC236}">
                  <a16:creationId xmlns:a16="http://schemas.microsoft.com/office/drawing/2014/main" id="{9CB0F49E-6195-3A3B-9C94-10A2E5FB29A5}"/>
                </a:ext>
              </a:extLst>
            </p:cNvPr>
            <p:cNvSpPr/>
            <p:nvPr/>
          </p:nvSpPr>
          <p:spPr>
            <a:xfrm>
              <a:off x="15005103" y="7034705"/>
              <a:ext cx="169986" cy="191988"/>
            </a:xfrm>
            <a:custGeom>
              <a:avLst/>
              <a:gdLst>
                <a:gd name="connsiteX0" fmla="*/ 103693 w 166840"/>
                <a:gd name="connsiteY0" fmla="*/ 188464 h 188463"/>
                <a:gd name="connsiteX1" fmla="*/ 0 w 166840"/>
                <a:gd name="connsiteY1" fmla="*/ 32219 h 188463"/>
                <a:gd name="connsiteX2" fmla="*/ 166841 w 166840"/>
                <a:gd name="connsiteY2" fmla="*/ 11920 h 188463"/>
                <a:gd name="connsiteX3" fmla="*/ 103693 w 166840"/>
                <a:gd name="connsiteY3" fmla="*/ 188464 h 188463"/>
              </a:gdLst>
              <a:ahLst/>
              <a:cxnLst>
                <a:cxn ang="0">
                  <a:pos x="connsiteX0" y="connsiteY0"/>
                </a:cxn>
                <a:cxn ang="0">
                  <a:pos x="connsiteX1" y="connsiteY1"/>
                </a:cxn>
                <a:cxn ang="0">
                  <a:pos x="connsiteX2" y="connsiteY2"/>
                </a:cxn>
                <a:cxn ang="0">
                  <a:pos x="connsiteX3" y="connsiteY3"/>
                </a:cxn>
              </a:cxnLst>
              <a:rect l="l" t="t" r="r" b="b"/>
              <a:pathLst>
                <a:path w="166840" h="188463">
                  <a:moveTo>
                    <a:pt x="103693" y="188464"/>
                  </a:moveTo>
                  <a:cubicBezTo>
                    <a:pt x="53808" y="164254"/>
                    <a:pt x="39795" y="147308"/>
                    <a:pt x="0" y="32219"/>
                  </a:cubicBezTo>
                  <a:cubicBezTo>
                    <a:pt x="82019" y="-18062"/>
                    <a:pt x="114155" y="3354"/>
                    <a:pt x="166841" y="11920"/>
                  </a:cubicBezTo>
                  <a:cubicBezTo>
                    <a:pt x="131343" y="62947"/>
                    <a:pt x="145916" y="131292"/>
                    <a:pt x="103693" y="188464"/>
                  </a:cubicBezTo>
                </a:path>
              </a:pathLst>
            </a:custGeom>
            <a:solidFill>
              <a:srgbClr val="E8E0F8"/>
            </a:solid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88" name="Freeform 187">
              <a:extLst>
                <a:ext uri="{FF2B5EF4-FFF2-40B4-BE49-F238E27FC236}">
                  <a16:creationId xmlns:a16="http://schemas.microsoft.com/office/drawing/2014/main" id="{02B48CA3-BBAD-095B-CBCB-75D3B3E9EC02}"/>
                </a:ext>
              </a:extLst>
            </p:cNvPr>
            <p:cNvSpPr/>
            <p:nvPr/>
          </p:nvSpPr>
          <p:spPr>
            <a:xfrm>
              <a:off x="15005103" y="7040097"/>
              <a:ext cx="169986" cy="186597"/>
            </a:xfrm>
            <a:custGeom>
              <a:avLst/>
              <a:gdLst>
                <a:gd name="connsiteX0" fmla="*/ 103693 w 166840"/>
                <a:gd name="connsiteY0" fmla="*/ 183172 h 183171"/>
                <a:gd name="connsiteX1" fmla="*/ 0 w 166840"/>
                <a:gd name="connsiteY1" fmla="*/ 26927 h 183171"/>
                <a:gd name="connsiteX2" fmla="*/ 103693 w 166840"/>
                <a:gd name="connsiteY2" fmla="*/ 183172 h 183171"/>
                <a:gd name="connsiteX3" fmla="*/ 0 w 166840"/>
                <a:gd name="connsiteY3" fmla="*/ 26927 h 183171"/>
                <a:gd name="connsiteX4" fmla="*/ 0 w 166840"/>
                <a:gd name="connsiteY4" fmla="*/ 26927 h 183171"/>
                <a:gd name="connsiteX5" fmla="*/ 166841 w 166840"/>
                <a:gd name="connsiteY5" fmla="*/ 6628 h 183171"/>
                <a:gd name="connsiteX6" fmla="*/ 0 w 166840"/>
                <a:gd name="connsiteY6" fmla="*/ 26927 h 183171"/>
                <a:gd name="connsiteX7" fmla="*/ 166841 w 166840"/>
                <a:gd name="connsiteY7" fmla="*/ 6628 h 183171"/>
                <a:gd name="connsiteX8" fmla="*/ 166841 w 166840"/>
                <a:gd name="connsiteY8" fmla="*/ 6628 h 183171"/>
                <a:gd name="connsiteX9" fmla="*/ 103693 w 166840"/>
                <a:gd name="connsiteY9" fmla="*/ 183172 h 183171"/>
                <a:gd name="connsiteX10" fmla="*/ 166841 w 166840"/>
                <a:gd name="connsiteY10" fmla="*/ 6628 h 183171"/>
                <a:gd name="connsiteX11" fmla="*/ 103693 w 166840"/>
                <a:gd name="connsiteY11" fmla="*/ 183172 h 18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40" h="183171">
                  <a:moveTo>
                    <a:pt x="103693" y="183172"/>
                  </a:moveTo>
                  <a:cubicBezTo>
                    <a:pt x="65205" y="151699"/>
                    <a:pt x="76975" y="65290"/>
                    <a:pt x="0" y="26927"/>
                  </a:cubicBezTo>
                  <a:moveTo>
                    <a:pt x="103693" y="183172"/>
                  </a:moveTo>
                  <a:cubicBezTo>
                    <a:pt x="52314" y="115571"/>
                    <a:pt x="45774" y="82795"/>
                    <a:pt x="0" y="26927"/>
                  </a:cubicBezTo>
                  <a:moveTo>
                    <a:pt x="0" y="26927"/>
                  </a:moveTo>
                  <a:cubicBezTo>
                    <a:pt x="44466" y="12029"/>
                    <a:pt x="137509" y="-11622"/>
                    <a:pt x="166841" y="6628"/>
                  </a:cubicBezTo>
                  <a:moveTo>
                    <a:pt x="0" y="26927"/>
                  </a:moveTo>
                  <a:cubicBezTo>
                    <a:pt x="34565" y="13519"/>
                    <a:pt x="89866" y="23016"/>
                    <a:pt x="166841" y="6628"/>
                  </a:cubicBezTo>
                  <a:moveTo>
                    <a:pt x="166841" y="6628"/>
                  </a:moveTo>
                  <a:cubicBezTo>
                    <a:pt x="160115" y="42011"/>
                    <a:pt x="116023" y="166039"/>
                    <a:pt x="103693" y="183172"/>
                  </a:cubicBezTo>
                  <a:moveTo>
                    <a:pt x="166841" y="6628"/>
                  </a:moveTo>
                  <a:cubicBezTo>
                    <a:pt x="158060" y="61938"/>
                    <a:pt x="153015" y="96576"/>
                    <a:pt x="103693" y="183172"/>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189" name="TextBox 188">
              <a:extLst>
                <a:ext uri="{FF2B5EF4-FFF2-40B4-BE49-F238E27FC236}">
                  <a16:creationId xmlns:a16="http://schemas.microsoft.com/office/drawing/2014/main" id="{5FC038C5-EA4A-8A98-EE7D-1837EB4EDC78}"/>
                </a:ext>
              </a:extLst>
            </p:cNvPr>
            <p:cNvSpPr txBox="1"/>
            <p:nvPr/>
          </p:nvSpPr>
          <p:spPr>
            <a:xfrm>
              <a:off x="11646194" y="6188032"/>
              <a:ext cx="1585692" cy="400110"/>
            </a:xfrm>
            <a:prstGeom prst="rect">
              <a:avLst/>
            </a:prstGeom>
            <a:noFill/>
          </p:spPr>
          <p:txBody>
            <a:bodyPr wrap="none" rtlCol="0">
              <a:spAutoFit/>
            </a:bodyPr>
            <a:lstStyle/>
            <a:p>
              <a:pPr algn="ctr"/>
              <a:r>
                <a:rPr lang="en-IL" sz="2000" b="1" spc="0" baseline="0">
                  <a:ln/>
                  <a:solidFill>
                    <a:srgbClr val="F4F4F4"/>
                  </a:solidFill>
                  <a:latin typeface="Tempus Sans ITC" panose="04020404030D07020202" pitchFamily="82" charset="0"/>
                  <a:sym typeface="Comic Sans MS"/>
                  <a:rtl val="0"/>
                </a:rPr>
                <a:t>Acquire Data</a:t>
              </a:r>
            </a:p>
          </p:txBody>
        </p:sp>
        <p:sp>
          <p:nvSpPr>
            <p:cNvPr id="192" name="Freeform 191">
              <a:extLst>
                <a:ext uri="{FF2B5EF4-FFF2-40B4-BE49-F238E27FC236}">
                  <a16:creationId xmlns:a16="http://schemas.microsoft.com/office/drawing/2014/main" id="{BC063467-7001-A9AD-430F-0870369697E1}"/>
                </a:ext>
              </a:extLst>
            </p:cNvPr>
            <p:cNvSpPr/>
            <p:nvPr/>
          </p:nvSpPr>
          <p:spPr>
            <a:xfrm>
              <a:off x="10784568" y="8257390"/>
              <a:ext cx="4333987" cy="694672"/>
            </a:xfrm>
            <a:custGeom>
              <a:avLst/>
              <a:gdLst>
                <a:gd name="connsiteX0" fmla="*/ 4253787 w 4253787"/>
                <a:gd name="connsiteY0" fmla="*/ 0 h 681918"/>
                <a:gd name="connsiteX1" fmla="*/ 0 w 4253787"/>
                <a:gd name="connsiteY1" fmla="*/ 603935 h 681918"/>
              </a:gdLst>
              <a:ahLst/>
              <a:cxnLst>
                <a:cxn ang="0">
                  <a:pos x="connsiteX0" y="connsiteY0"/>
                </a:cxn>
                <a:cxn ang="0">
                  <a:pos x="connsiteX1" y="connsiteY1"/>
                </a:cxn>
              </a:cxnLst>
              <a:rect l="l" t="t" r="r" b="b"/>
              <a:pathLst>
                <a:path w="4253787" h="681918">
                  <a:moveTo>
                    <a:pt x="4253787" y="0"/>
                  </a:moveTo>
                  <a:cubicBezTo>
                    <a:pt x="4154150" y="608348"/>
                    <a:pt x="2736208" y="809660"/>
                    <a:pt x="0" y="603935"/>
                  </a:cubicBezTo>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93" name="Freeform 192">
              <a:extLst>
                <a:ext uri="{FF2B5EF4-FFF2-40B4-BE49-F238E27FC236}">
                  <a16:creationId xmlns:a16="http://schemas.microsoft.com/office/drawing/2014/main" id="{817703EC-3918-50C0-44E2-B42C48AC198F}"/>
                </a:ext>
              </a:extLst>
            </p:cNvPr>
            <p:cNvSpPr/>
            <p:nvPr/>
          </p:nvSpPr>
          <p:spPr>
            <a:xfrm>
              <a:off x="10613630" y="8787441"/>
              <a:ext cx="177410" cy="170359"/>
            </a:xfrm>
            <a:custGeom>
              <a:avLst/>
              <a:gdLst>
                <a:gd name="connsiteX0" fmla="*/ 0 w 174127"/>
                <a:gd name="connsiteY0" fmla="*/ 70952 h 167231"/>
                <a:gd name="connsiteX1" fmla="*/ 174127 w 174127"/>
                <a:gd name="connsiteY1" fmla="*/ 0 h 167231"/>
                <a:gd name="connsiteX2" fmla="*/ 161423 w 174127"/>
                <a:gd name="connsiteY2" fmla="*/ 167232 h 167231"/>
              </a:gdLst>
              <a:ahLst/>
              <a:cxnLst>
                <a:cxn ang="0">
                  <a:pos x="connsiteX0" y="connsiteY0"/>
                </a:cxn>
                <a:cxn ang="0">
                  <a:pos x="connsiteX1" y="connsiteY1"/>
                </a:cxn>
                <a:cxn ang="0">
                  <a:pos x="connsiteX2" y="connsiteY2"/>
                </a:cxn>
              </a:cxnLst>
              <a:rect l="l" t="t" r="r" b="b"/>
              <a:pathLst>
                <a:path w="174127" h="167231">
                  <a:moveTo>
                    <a:pt x="0" y="70952"/>
                  </a:moveTo>
                  <a:lnTo>
                    <a:pt x="174127" y="0"/>
                  </a:lnTo>
                  <a:lnTo>
                    <a:pt x="161423" y="167232"/>
                  </a:lnTo>
                  <a:close/>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94" name="Freeform 193">
              <a:extLst>
                <a:ext uri="{FF2B5EF4-FFF2-40B4-BE49-F238E27FC236}">
                  <a16:creationId xmlns:a16="http://schemas.microsoft.com/office/drawing/2014/main" id="{F6C75AB1-466E-6691-33EE-542E0862F90D}"/>
                </a:ext>
              </a:extLst>
            </p:cNvPr>
            <p:cNvSpPr/>
            <p:nvPr/>
          </p:nvSpPr>
          <p:spPr>
            <a:xfrm>
              <a:off x="10436442" y="8257390"/>
              <a:ext cx="4682113" cy="670572"/>
            </a:xfrm>
            <a:custGeom>
              <a:avLst/>
              <a:gdLst>
                <a:gd name="connsiteX0" fmla="*/ 4253787 w 4253787"/>
                <a:gd name="connsiteY0" fmla="*/ 0 h 658261"/>
                <a:gd name="connsiteX1" fmla="*/ 0 w 4253787"/>
                <a:gd name="connsiteY1" fmla="*/ 603935 h 658261"/>
                <a:gd name="connsiteX2" fmla="*/ 4253787 w 4253787"/>
                <a:gd name="connsiteY2" fmla="*/ 0 h 658261"/>
                <a:gd name="connsiteX3" fmla="*/ 0 w 4253787"/>
                <a:gd name="connsiteY3" fmla="*/ 603935 h 658261"/>
              </a:gdLst>
              <a:ahLst/>
              <a:cxnLst>
                <a:cxn ang="0">
                  <a:pos x="connsiteX0" y="connsiteY0"/>
                </a:cxn>
                <a:cxn ang="0">
                  <a:pos x="connsiteX1" y="connsiteY1"/>
                </a:cxn>
                <a:cxn ang="0">
                  <a:pos x="connsiteX2" y="connsiteY2"/>
                </a:cxn>
                <a:cxn ang="0">
                  <a:pos x="connsiteX3" y="connsiteY3"/>
                </a:cxn>
              </a:cxnLst>
              <a:rect l="l" t="t" r="r" b="b"/>
              <a:pathLst>
                <a:path w="4253787" h="658261">
                  <a:moveTo>
                    <a:pt x="4253787" y="0"/>
                  </a:moveTo>
                  <a:cubicBezTo>
                    <a:pt x="4160184" y="608777"/>
                    <a:pt x="2669266" y="753103"/>
                    <a:pt x="0" y="603935"/>
                  </a:cubicBezTo>
                  <a:moveTo>
                    <a:pt x="4253787" y="0"/>
                  </a:moveTo>
                  <a:cubicBezTo>
                    <a:pt x="4148414" y="592575"/>
                    <a:pt x="2650957" y="751613"/>
                    <a:pt x="0" y="603935"/>
                  </a:cubicBezTo>
                </a:path>
              </a:pathLst>
            </a:custGeom>
            <a:noFill/>
            <a:ln w="38100" cap="rnd">
              <a:solidFill>
                <a:srgbClr val="E9D8E7"/>
              </a:solidFill>
              <a:prstDash val="solid"/>
              <a:round/>
            </a:ln>
          </p:spPr>
          <p:txBody>
            <a:bodyPr rtlCol="0" anchor="ctr"/>
            <a:lstStyle/>
            <a:p>
              <a:pPr algn="ctr"/>
              <a:endParaRPr lang="en-IL" b="1" dirty="0">
                <a:latin typeface="Tempus Sans ITC" panose="04020404030D07020202" pitchFamily="82" charset="0"/>
              </a:endParaRPr>
            </a:p>
          </p:txBody>
        </p:sp>
        <p:sp>
          <p:nvSpPr>
            <p:cNvPr id="195" name="Freeform 194">
              <a:extLst>
                <a:ext uri="{FF2B5EF4-FFF2-40B4-BE49-F238E27FC236}">
                  <a16:creationId xmlns:a16="http://schemas.microsoft.com/office/drawing/2014/main" id="{EF1824E6-F05E-2189-5649-621F81673EB0}"/>
                </a:ext>
              </a:extLst>
            </p:cNvPr>
            <p:cNvSpPr/>
            <p:nvPr/>
          </p:nvSpPr>
          <p:spPr>
            <a:xfrm>
              <a:off x="10431792" y="8797131"/>
              <a:ext cx="177410" cy="170839"/>
            </a:xfrm>
            <a:custGeom>
              <a:avLst/>
              <a:gdLst>
                <a:gd name="connsiteX0" fmla="*/ 0 w 174127"/>
                <a:gd name="connsiteY0" fmla="*/ 71346 h 167702"/>
                <a:gd name="connsiteX1" fmla="*/ 174127 w 174127"/>
                <a:gd name="connsiteY1" fmla="*/ 393 h 167702"/>
                <a:gd name="connsiteX2" fmla="*/ 161423 w 174127"/>
                <a:gd name="connsiteY2" fmla="*/ 167625 h 167702"/>
                <a:gd name="connsiteX3" fmla="*/ 0 w 174127"/>
                <a:gd name="connsiteY3" fmla="*/ 71346 h 167702"/>
              </a:gdLst>
              <a:ahLst/>
              <a:cxnLst>
                <a:cxn ang="0">
                  <a:pos x="connsiteX0" y="connsiteY0"/>
                </a:cxn>
                <a:cxn ang="0">
                  <a:pos x="connsiteX1" y="connsiteY1"/>
                </a:cxn>
                <a:cxn ang="0">
                  <a:pos x="connsiteX2" y="connsiteY2"/>
                </a:cxn>
                <a:cxn ang="0">
                  <a:pos x="connsiteX3" y="connsiteY3"/>
                </a:cxn>
              </a:cxnLst>
              <a:rect l="l" t="t" r="r" b="b"/>
              <a:pathLst>
                <a:path w="174127" h="167702">
                  <a:moveTo>
                    <a:pt x="0" y="71346"/>
                  </a:moveTo>
                  <a:cubicBezTo>
                    <a:pt x="83514" y="74139"/>
                    <a:pt x="43158" y="26837"/>
                    <a:pt x="174127" y="393"/>
                  </a:cubicBezTo>
                  <a:cubicBezTo>
                    <a:pt x="143300" y="-5380"/>
                    <a:pt x="133959" y="52537"/>
                    <a:pt x="161423" y="167625"/>
                  </a:cubicBezTo>
                  <a:cubicBezTo>
                    <a:pt x="147971" y="170605"/>
                    <a:pt x="60347" y="86244"/>
                    <a:pt x="0" y="71346"/>
                  </a:cubicBezTo>
                </a:path>
              </a:pathLst>
            </a:custGeom>
            <a:solidFill>
              <a:srgbClr val="E8E0F8"/>
            </a:solid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196" name="Freeform 195">
              <a:extLst>
                <a:ext uri="{FF2B5EF4-FFF2-40B4-BE49-F238E27FC236}">
                  <a16:creationId xmlns:a16="http://schemas.microsoft.com/office/drawing/2014/main" id="{2789027D-C666-817D-6BB1-119B059C1927}"/>
                </a:ext>
              </a:extLst>
            </p:cNvPr>
            <p:cNvSpPr/>
            <p:nvPr/>
          </p:nvSpPr>
          <p:spPr>
            <a:xfrm>
              <a:off x="10382690" y="8797131"/>
              <a:ext cx="185463" cy="170948"/>
            </a:xfrm>
            <a:custGeom>
              <a:avLst/>
              <a:gdLst>
                <a:gd name="connsiteX0" fmla="*/ 0 w 182031"/>
                <a:gd name="connsiteY0" fmla="*/ 71530 h 167809"/>
                <a:gd name="connsiteX1" fmla="*/ 174127 w 182031"/>
                <a:gd name="connsiteY1" fmla="*/ 578 h 167809"/>
                <a:gd name="connsiteX2" fmla="*/ 0 w 182031"/>
                <a:gd name="connsiteY2" fmla="*/ 71530 h 167809"/>
                <a:gd name="connsiteX3" fmla="*/ 174127 w 182031"/>
                <a:gd name="connsiteY3" fmla="*/ 578 h 167809"/>
                <a:gd name="connsiteX4" fmla="*/ 174127 w 182031"/>
                <a:gd name="connsiteY4" fmla="*/ 578 h 167809"/>
                <a:gd name="connsiteX5" fmla="*/ 161423 w 182031"/>
                <a:gd name="connsiteY5" fmla="*/ 167810 h 167809"/>
                <a:gd name="connsiteX6" fmla="*/ 174127 w 182031"/>
                <a:gd name="connsiteY6" fmla="*/ 578 h 167809"/>
                <a:gd name="connsiteX7" fmla="*/ 161423 w 182031"/>
                <a:gd name="connsiteY7" fmla="*/ 167810 h 167809"/>
                <a:gd name="connsiteX8" fmla="*/ 161423 w 182031"/>
                <a:gd name="connsiteY8" fmla="*/ 167810 h 167809"/>
                <a:gd name="connsiteX9" fmla="*/ 0 w 182031"/>
                <a:gd name="connsiteY9" fmla="*/ 71530 h 167809"/>
                <a:gd name="connsiteX10" fmla="*/ 161423 w 182031"/>
                <a:gd name="connsiteY10" fmla="*/ 167810 h 167809"/>
                <a:gd name="connsiteX11" fmla="*/ 0 w 182031"/>
                <a:gd name="connsiteY11" fmla="*/ 71530 h 16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031" h="167809">
                  <a:moveTo>
                    <a:pt x="0" y="71530"/>
                  </a:moveTo>
                  <a:cubicBezTo>
                    <a:pt x="25035" y="50300"/>
                    <a:pt x="100329" y="-6313"/>
                    <a:pt x="174127" y="578"/>
                  </a:cubicBezTo>
                  <a:moveTo>
                    <a:pt x="0" y="71530"/>
                  </a:moveTo>
                  <a:cubicBezTo>
                    <a:pt x="47642" y="47134"/>
                    <a:pt x="73238" y="39499"/>
                    <a:pt x="174127" y="578"/>
                  </a:cubicBezTo>
                  <a:moveTo>
                    <a:pt x="174127" y="578"/>
                  </a:moveTo>
                  <a:cubicBezTo>
                    <a:pt x="148158" y="69482"/>
                    <a:pt x="155631" y="67619"/>
                    <a:pt x="161423" y="167810"/>
                  </a:cubicBezTo>
                  <a:moveTo>
                    <a:pt x="174127" y="578"/>
                  </a:moveTo>
                  <a:cubicBezTo>
                    <a:pt x="188700" y="22739"/>
                    <a:pt x="182348" y="69854"/>
                    <a:pt x="161423" y="167810"/>
                  </a:cubicBezTo>
                  <a:moveTo>
                    <a:pt x="161423" y="167810"/>
                  </a:moveTo>
                  <a:cubicBezTo>
                    <a:pt x="113220" y="131868"/>
                    <a:pt x="77162" y="114549"/>
                    <a:pt x="0" y="71530"/>
                  </a:cubicBezTo>
                  <a:moveTo>
                    <a:pt x="161423" y="167810"/>
                  </a:moveTo>
                  <a:cubicBezTo>
                    <a:pt x="111539" y="160547"/>
                    <a:pt x="59039" y="108031"/>
                    <a:pt x="0" y="71530"/>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197" name="TextBox 196">
              <a:extLst>
                <a:ext uri="{FF2B5EF4-FFF2-40B4-BE49-F238E27FC236}">
                  <a16:creationId xmlns:a16="http://schemas.microsoft.com/office/drawing/2014/main" id="{CC2C03E8-E65B-90CC-2DE3-96CCA4D438C1}"/>
                </a:ext>
              </a:extLst>
            </p:cNvPr>
            <p:cNvSpPr txBox="1"/>
            <p:nvPr/>
          </p:nvSpPr>
          <p:spPr>
            <a:xfrm>
              <a:off x="12350193" y="8912841"/>
              <a:ext cx="1079142" cy="400110"/>
            </a:xfrm>
            <a:prstGeom prst="rect">
              <a:avLst/>
            </a:prstGeom>
            <a:noFill/>
          </p:spPr>
          <p:txBody>
            <a:bodyPr wrap="none" rtlCol="0">
              <a:spAutoFit/>
            </a:bodyPr>
            <a:lstStyle/>
            <a:p>
              <a:pPr algn="ctr"/>
              <a:r>
                <a:rPr lang="en-IL" sz="2000" b="1" spc="0" baseline="0">
                  <a:ln/>
                  <a:solidFill>
                    <a:srgbClr val="F4F4F4"/>
                  </a:solidFill>
                  <a:latin typeface="Tempus Sans ITC" panose="04020404030D07020202" pitchFamily="82" charset="0"/>
                  <a:sym typeface="Comic Sans MS"/>
                  <a:rtl val="0"/>
                </a:rPr>
                <a:t>Activate</a:t>
              </a:r>
            </a:p>
          </p:txBody>
        </p:sp>
        <p:sp>
          <p:nvSpPr>
            <p:cNvPr id="200" name="Freeform 199">
              <a:extLst>
                <a:ext uri="{FF2B5EF4-FFF2-40B4-BE49-F238E27FC236}">
                  <a16:creationId xmlns:a16="http://schemas.microsoft.com/office/drawing/2014/main" id="{203FB580-EFE9-5A9B-C464-E937032E282F}"/>
                </a:ext>
              </a:extLst>
            </p:cNvPr>
            <p:cNvSpPr/>
            <p:nvPr/>
          </p:nvSpPr>
          <p:spPr>
            <a:xfrm>
              <a:off x="3405291" y="8434769"/>
              <a:ext cx="4403657" cy="432540"/>
            </a:xfrm>
            <a:custGeom>
              <a:avLst/>
              <a:gdLst>
                <a:gd name="connsiteX0" fmla="*/ 4322168 w 4322167"/>
                <a:gd name="connsiteY0" fmla="*/ 412493 h 424599"/>
                <a:gd name="connsiteX1" fmla="*/ 0 w 4322167"/>
                <a:gd name="connsiteY1" fmla="*/ 0 h 424599"/>
              </a:gdLst>
              <a:ahLst/>
              <a:cxnLst>
                <a:cxn ang="0">
                  <a:pos x="connsiteX0" y="connsiteY0"/>
                </a:cxn>
                <a:cxn ang="0">
                  <a:pos x="connsiteX1" y="connsiteY1"/>
                </a:cxn>
              </a:cxnLst>
              <a:rect l="l" t="t" r="r" b="b"/>
              <a:pathLst>
                <a:path w="4322167" h="424599">
                  <a:moveTo>
                    <a:pt x="4322168" y="412493"/>
                  </a:moveTo>
                  <a:cubicBezTo>
                    <a:pt x="1444957" y="468361"/>
                    <a:pt x="4235" y="330870"/>
                    <a:pt x="0" y="0"/>
                  </a:cubicBezTo>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201" name="Freeform 200">
              <a:extLst>
                <a:ext uri="{FF2B5EF4-FFF2-40B4-BE49-F238E27FC236}">
                  <a16:creationId xmlns:a16="http://schemas.microsoft.com/office/drawing/2014/main" id="{10FA4455-96E9-D0CC-7767-55CDD9CAF616}"/>
                </a:ext>
              </a:extLst>
            </p:cNvPr>
            <p:cNvSpPr/>
            <p:nvPr/>
          </p:nvSpPr>
          <p:spPr>
            <a:xfrm>
              <a:off x="3319632" y="8264029"/>
              <a:ext cx="171318" cy="171877"/>
            </a:xfrm>
            <a:custGeom>
              <a:avLst/>
              <a:gdLst>
                <a:gd name="connsiteX0" fmla="*/ 81832 w 168148"/>
                <a:gd name="connsiteY0" fmla="*/ 0 h 168721"/>
                <a:gd name="connsiteX1" fmla="*/ 168149 w 168148"/>
                <a:gd name="connsiteY1" fmla="*/ 166673 h 168721"/>
                <a:gd name="connsiteX2" fmla="*/ 0 w 168148"/>
                <a:gd name="connsiteY2" fmla="*/ 168722 h 168721"/>
              </a:gdLst>
              <a:ahLst/>
              <a:cxnLst>
                <a:cxn ang="0">
                  <a:pos x="connsiteX0" y="connsiteY0"/>
                </a:cxn>
                <a:cxn ang="0">
                  <a:pos x="connsiteX1" y="connsiteY1"/>
                </a:cxn>
                <a:cxn ang="0">
                  <a:pos x="connsiteX2" y="connsiteY2"/>
                </a:cxn>
              </a:cxnLst>
              <a:rect l="l" t="t" r="r" b="b"/>
              <a:pathLst>
                <a:path w="168148" h="168721">
                  <a:moveTo>
                    <a:pt x="81832" y="0"/>
                  </a:moveTo>
                  <a:lnTo>
                    <a:pt x="168149" y="166673"/>
                  </a:lnTo>
                  <a:lnTo>
                    <a:pt x="0" y="168722"/>
                  </a:lnTo>
                  <a:close/>
                </a:path>
              </a:pathLst>
            </a:custGeom>
            <a:no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202" name="Freeform 201">
              <a:extLst>
                <a:ext uri="{FF2B5EF4-FFF2-40B4-BE49-F238E27FC236}">
                  <a16:creationId xmlns:a16="http://schemas.microsoft.com/office/drawing/2014/main" id="{4BC24CE3-65C2-E49B-2CBE-66ED6D869868}"/>
                </a:ext>
              </a:extLst>
            </p:cNvPr>
            <p:cNvSpPr/>
            <p:nvPr/>
          </p:nvSpPr>
          <p:spPr>
            <a:xfrm>
              <a:off x="3405291" y="8434769"/>
              <a:ext cx="4625234" cy="453087"/>
            </a:xfrm>
            <a:custGeom>
              <a:avLst/>
              <a:gdLst>
                <a:gd name="connsiteX0" fmla="*/ 4322168 w 4322167"/>
                <a:gd name="connsiteY0" fmla="*/ 412493 h 444769"/>
                <a:gd name="connsiteX1" fmla="*/ 0 w 4322167"/>
                <a:gd name="connsiteY1" fmla="*/ 0 h 444769"/>
                <a:gd name="connsiteX2" fmla="*/ 4322168 w 4322167"/>
                <a:gd name="connsiteY2" fmla="*/ 412493 h 444769"/>
                <a:gd name="connsiteX3" fmla="*/ 0 w 4322167"/>
                <a:gd name="connsiteY3" fmla="*/ 0 h 444769"/>
              </a:gdLst>
              <a:ahLst/>
              <a:cxnLst>
                <a:cxn ang="0">
                  <a:pos x="connsiteX0" y="connsiteY0"/>
                </a:cxn>
                <a:cxn ang="0">
                  <a:pos x="connsiteX1" y="connsiteY1"/>
                </a:cxn>
                <a:cxn ang="0">
                  <a:pos x="connsiteX2" y="connsiteY2"/>
                </a:cxn>
                <a:cxn ang="0">
                  <a:pos x="connsiteX3" y="connsiteY3"/>
                </a:cxn>
              </a:cxnLst>
              <a:rect l="l" t="t" r="r" b="b"/>
              <a:pathLst>
                <a:path w="4322167" h="444769">
                  <a:moveTo>
                    <a:pt x="4322168" y="412493"/>
                  </a:moveTo>
                  <a:cubicBezTo>
                    <a:pt x="1450936" y="481397"/>
                    <a:pt x="27277" y="380835"/>
                    <a:pt x="0" y="0"/>
                  </a:cubicBezTo>
                  <a:moveTo>
                    <a:pt x="4322168" y="412493"/>
                  </a:moveTo>
                  <a:cubicBezTo>
                    <a:pt x="1394887" y="524602"/>
                    <a:pt x="54928" y="334464"/>
                    <a:pt x="0" y="0"/>
                  </a:cubicBezTo>
                </a:path>
              </a:pathLst>
            </a:custGeom>
            <a:solidFill>
              <a:srgbClr val="312334"/>
            </a:solidFill>
            <a:ln w="38100" cap="rnd">
              <a:solidFill>
                <a:schemeClr val="accent4">
                  <a:lumMod val="60000"/>
                  <a:lumOff val="40000"/>
                </a:schemeClr>
              </a:solidFill>
              <a:custDash>
                <a:ds d="450000" sp="675000"/>
              </a:custDash>
              <a:round/>
            </a:ln>
          </p:spPr>
          <p:txBody>
            <a:bodyPr rtlCol="0" anchor="ctr"/>
            <a:lstStyle/>
            <a:p>
              <a:pPr algn="ctr"/>
              <a:endParaRPr lang="en-IL" b="1">
                <a:latin typeface="Tempus Sans ITC" panose="04020404030D07020202" pitchFamily="82" charset="0"/>
              </a:endParaRPr>
            </a:p>
          </p:txBody>
        </p:sp>
        <p:sp>
          <p:nvSpPr>
            <p:cNvPr id="203" name="Freeform 202">
              <a:extLst>
                <a:ext uri="{FF2B5EF4-FFF2-40B4-BE49-F238E27FC236}">
                  <a16:creationId xmlns:a16="http://schemas.microsoft.com/office/drawing/2014/main" id="{11DE2268-51EE-CEDF-074C-5968094D0BA5}"/>
                </a:ext>
              </a:extLst>
            </p:cNvPr>
            <p:cNvSpPr/>
            <p:nvPr/>
          </p:nvSpPr>
          <p:spPr>
            <a:xfrm>
              <a:off x="3319632" y="8264029"/>
              <a:ext cx="174520" cy="183423"/>
            </a:xfrm>
            <a:custGeom>
              <a:avLst/>
              <a:gdLst>
                <a:gd name="connsiteX0" fmla="*/ 81832 w 171291"/>
                <a:gd name="connsiteY0" fmla="*/ 0 h 180055"/>
                <a:gd name="connsiteX1" fmla="*/ 168149 w 171291"/>
                <a:gd name="connsiteY1" fmla="*/ 166673 h 180055"/>
                <a:gd name="connsiteX2" fmla="*/ 0 w 171291"/>
                <a:gd name="connsiteY2" fmla="*/ 168722 h 180055"/>
                <a:gd name="connsiteX3" fmla="*/ 81832 w 171291"/>
                <a:gd name="connsiteY3" fmla="*/ 0 h 180055"/>
              </a:gdLst>
              <a:ahLst/>
              <a:cxnLst>
                <a:cxn ang="0">
                  <a:pos x="connsiteX0" y="connsiteY0"/>
                </a:cxn>
                <a:cxn ang="0">
                  <a:pos x="connsiteX1" y="connsiteY1"/>
                </a:cxn>
                <a:cxn ang="0">
                  <a:pos x="connsiteX2" y="connsiteY2"/>
                </a:cxn>
                <a:cxn ang="0">
                  <a:pos x="connsiteX3" y="connsiteY3"/>
                </a:cxn>
              </a:cxnLst>
              <a:rect l="l" t="t" r="r" b="b"/>
              <a:pathLst>
                <a:path w="171291" h="180055">
                  <a:moveTo>
                    <a:pt x="81832" y="0"/>
                  </a:moveTo>
                  <a:cubicBezTo>
                    <a:pt x="114715" y="75608"/>
                    <a:pt x="187205" y="149727"/>
                    <a:pt x="168149" y="166673"/>
                  </a:cubicBezTo>
                  <a:cubicBezTo>
                    <a:pt x="104813" y="210437"/>
                    <a:pt x="42224" y="129428"/>
                    <a:pt x="0" y="168722"/>
                  </a:cubicBezTo>
                  <a:cubicBezTo>
                    <a:pt x="934" y="87527"/>
                    <a:pt x="110791" y="17692"/>
                    <a:pt x="81832" y="0"/>
                  </a:cubicBezTo>
                </a:path>
              </a:pathLst>
            </a:custGeom>
            <a:solidFill>
              <a:srgbClr val="E8E0F8"/>
            </a:solidFill>
            <a:ln w="18683" cap="flat">
              <a:solidFill>
                <a:srgbClr val="E9D8E7"/>
              </a:solidFill>
              <a:prstDash val="solid"/>
              <a:miter/>
            </a:ln>
          </p:spPr>
          <p:txBody>
            <a:bodyPr rtlCol="0" anchor="ctr"/>
            <a:lstStyle/>
            <a:p>
              <a:pPr algn="ctr"/>
              <a:endParaRPr lang="en-IL" b="1">
                <a:latin typeface="Tempus Sans ITC" panose="04020404030D07020202" pitchFamily="82" charset="0"/>
              </a:endParaRPr>
            </a:p>
          </p:txBody>
        </p:sp>
        <p:sp>
          <p:nvSpPr>
            <p:cNvPr id="204" name="Freeform 203">
              <a:extLst>
                <a:ext uri="{FF2B5EF4-FFF2-40B4-BE49-F238E27FC236}">
                  <a16:creationId xmlns:a16="http://schemas.microsoft.com/office/drawing/2014/main" id="{7B9C9731-2D3D-6A42-559D-7BF662251A65}"/>
                </a:ext>
              </a:extLst>
            </p:cNvPr>
            <p:cNvSpPr/>
            <p:nvPr/>
          </p:nvSpPr>
          <p:spPr>
            <a:xfrm>
              <a:off x="3319632" y="8264029"/>
              <a:ext cx="171318" cy="176566"/>
            </a:xfrm>
            <a:custGeom>
              <a:avLst/>
              <a:gdLst>
                <a:gd name="connsiteX0" fmla="*/ 81832 w 168148"/>
                <a:gd name="connsiteY0" fmla="*/ 0 h 173324"/>
                <a:gd name="connsiteX1" fmla="*/ 168149 w 168148"/>
                <a:gd name="connsiteY1" fmla="*/ 166673 h 173324"/>
                <a:gd name="connsiteX2" fmla="*/ 81832 w 168148"/>
                <a:gd name="connsiteY2" fmla="*/ 0 h 173324"/>
                <a:gd name="connsiteX3" fmla="*/ 168149 w 168148"/>
                <a:gd name="connsiteY3" fmla="*/ 166673 h 173324"/>
                <a:gd name="connsiteX4" fmla="*/ 168149 w 168148"/>
                <a:gd name="connsiteY4" fmla="*/ 166673 h 173324"/>
                <a:gd name="connsiteX5" fmla="*/ 0 w 168148"/>
                <a:gd name="connsiteY5" fmla="*/ 168722 h 173324"/>
                <a:gd name="connsiteX6" fmla="*/ 168149 w 168148"/>
                <a:gd name="connsiteY6" fmla="*/ 166673 h 173324"/>
                <a:gd name="connsiteX7" fmla="*/ 0 w 168148"/>
                <a:gd name="connsiteY7" fmla="*/ 168722 h 173324"/>
                <a:gd name="connsiteX8" fmla="*/ 0 w 168148"/>
                <a:gd name="connsiteY8" fmla="*/ 168722 h 173324"/>
                <a:gd name="connsiteX9" fmla="*/ 81832 w 168148"/>
                <a:gd name="connsiteY9" fmla="*/ 0 h 173324"/>
                <a:gd name="connsiteX10" fmla="*/ 0 w 168148"/>
                <a:gd name="connsiteY10" fmla="*/ 168722 h 173324"/>
                <a:gd name="connsiteX11" fmla="*/ 81832 w 168148"/>
                <a:gd name="connsiteY11" fmla="*/ 0 h 1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148" h="173324">
                  <a:moveTo>
                    <a:pt x="81832" y="0"/>
                  </a:moveTo>
                  <a:cubicBezTo>
                    <a:pt x="134332" y="28865"/>
                    <a:pt x="160302" y="124400"/>
                    <a:pt x="168149" y="166673"/>
                  </a:cubicBezTo>
                  <a:moveTo>
                    <a:pt x="81832" y="0"/>
                  </a:moveTo>
                  <a:cubicBezTo>
                    <a:pt x="98087" y="45067"/>
                    <a:pt x="139190" y="89948"/>
                    <a:pt x="168149" y="166673"/>
                  </a:cubicBezTo>
                  <a:moveTo>
                    <a:pt x="168149" y="166673"/>
                  </a:moveTo>
                  <a:cubicBezTo>
                    <a:pt x="93790" y="168722"/>
                    <a:pt x="109857" y="175798"/>
                    <a:pt x="0" y="168722"/>
                  </a:cubicBezTo>
                  <a:moveTo>
                    <a:pt x="168149" y="166673"/>
                  </a:moveTo>
                  <a:cubicBezTo>
                    <a:pt x="104252" y="184737"/>
                    <a:pt x="49510" y="159224"/>
                    <a:pt x="0" y="168722"/>
                  </a:cubicBezTo>
                  <a:moveTo>
                    <a:pt x="0" y="168722"/>
                  </a:moveTo>
                  <a:cubicBezTo>
                    <a:pt x="15507" y="133152"/>
                    <a:pt x="16254" y="52330"/>
                    <a:pt x="81832" y="0"/>
                  </a:cubicBezTo>
                  <a:moveTo>
                    <a:pt x="0" y="168722"/>
                  </a:moveTo>
                  <a:cubicBezTo>
                    <a:pt x="39421" y="97583"/>
                    <a:pt x="37366" y="72815"/>
                    <a:pt x="81832" y="0"/>
                  </a:cubicBezTo>
                </a:path>
              </a:pathLst>
            </a:custGeom>
            <a:noFill/>
            <a:ln w="38100" cap="rnd">
              <a:solidFill>
                <a:srgbClr val="E9D8E7"/>
              </a:solidFill>
              <a:prstDash val="solid"/>
              <a:round/>
            </a:ln>
          </p:spPr>
          <p:txBody>
            <a:bodyPr rtlCol="0" anchor="ctr"/>
            <a:lstStyle/>
            <a:p>
              <a:pPr algn="ctr"/>
              <a:endParaRPr lang="en-IL" b="1">
                <a:latin typeface="Tempus Sans ITC" panose="04020404030D07020202" pitchFamily="82" charset="0"/>
              </a:endParaRPr>
            </a:p>
          </p:txBody>
        </p:sp>
        <p:sp>
          <p:nvSpPr>
            <p:cNvPr id="205" name="TextBox 204">
              <a:extLst>
                <a:ext uri="{FF2B5EF4-FFF2-40B4-BE49-F238E27FC236}">
                  <a16:creationId xmlns:a16="http://schemas.microsoft.com/office/drawing/2014/main" id="{7D9B00F3-52A9-6004-EA78-A1061D563F36}"/>
                </a:ext>
              </a:extLst>
            </p:cNvPr>
            <p:cNvSpPr txBox="1"/>
            <p:nvPr/>
          </p:nvSpPr>
          <p:spPr>
            <a:xfrm>
              <a:off x="4451461" y="8910268"/>
              <a:ext cx="1750800" cy="400110"/>
            </a:xfrm>
            <a:prstGeom prst="rect">
              <a:avLst/>
            </a:prstGeom>
            <a:noFill/>
          </p:spPr>
          <p:txBody>
            <a:bodyPr wrap="none" rtlCol="0">
              <a:spAutoFit/>
            </a:bodyPr>
            <a:lstStyle/>
            <a:p>
              <a:pPr algn="ctr"/>
              <a:r>
                <a:rPr lang="en-IL" sz="2000" b="1" spc="0" baseline="0" dirty="0">
                  <a:ln/>
                  <a:solidFill>
                    <a:srgbClr val="F4F4F4"/>
                  </a:solidFill>
                  <a:latin typeface="Tempus Sans ITC" panose="04020404030D07020202" pitchFamily="82" charset="0"/>
                  <a:sym typeface="Comic Sans MS"/>
                  <a:rtl val="0"/>
                </a:rPr>
                <a:t>New Strategies</a:t>
              </a:r>
            </a:p>
          </p:txBody>
        </p:sp>
      </p:grpSp>
      <p:sp>
        <p:nvSpPr>
          <p:cNvPr id="13" name="Content Placeholder 2">
            <a:extLst>
              <a:ext uri="{FF2B5EF4-FFF2-40B4-BE49-F238E27FC236}">
                <a16:creationId xmlns:a16="http://schemas.microsoft.com/office/drawing/2014/main" id="{5E377A1A-F176-1412-3295-0A8B3C6DBE92}"/>
              </a:ext>
            </a:extLst>
          </p:cNvPr>
          <p:cNvSpPr txBox="1">
            <a:spLocks/>
          </p:cNvSpPr>
          <p:nvPr/>
        </p:nvSpPr>
        <p:spPr>
          <a:xfrm>
            <a:off x="8822715" y="2651060"/>
            <a:ext cx="8304699" cy="2505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316227">
              <a:lnSpc>
                <a:spcPct val="170000"/>
              </a:lnSpc>
              <a:spcBef>
                <a:spcPct val="0"/>
              </a:spcBef>
              <a:buFont typeface="Arial"/>
              <a:buChar char="•"/>
            </a:pPr>
            <a:endParaRPr lang="en-US" b="1" dirty="0">
              <a:ln/>
              <a:solidFill>
                <a:srgbClr val="F4F4F4"/>
              </a:solidFill>
              <a:latin typeface="Tempus Sans ITC" panose="04020404030D07020202" pitchFamily="82" charset="0"/>
              <a:rtl val="0"/>
            </a:endParaRPr>
          </a:p>
        </p:txBody>
      </p:sp>
      <p:sp>
        <p:nvSpPr>
          <p:cNvPr id="22" name="מלבן 21">
            <a:extLst>
              <a:ext uri="{FF2B5EF4-FFF2-40B4-BE49-F238E27FC236}">
                <a16:creationId xmlns:a16="http://schemas.microsoft.com/office/drawing/2014/main" id="{20CDEBC9-12A6-CB12-9E0B-45F0BD1B48B1}"/>
              </a:ext>
            </a:extLst>
          </p:cNvPr>
          <p:cNvSpPr/>
          <p:nvPr/>
        </p:nvSpPr>
        <p:spPr>
          <a:xfrm>
            <a:off x="0" y="3060698"/>
            <a:ext cx="18288000" cy="2534020"/>
          </a:xfrm>
          <a:prstGeom prst="rect">
            <a:avLst/>
          </a:prstGeom>
          <a:gradFill>
            <a:gsLst>
              <a:gs pos="50000">
                <a:srgbClr val="000000">
                  <a:alpha val="10000"/>
                </a:srgbClr>
              </a:gs>
              <a:gs pos="100000">
                <a:srgbClr val="000000">
                  <a:alpha val="0"/>
                </a:srgbClr>
              </a:gs>
              <a:gs pos="0">
                <a:srgbClr val="000000">
                  <a:alpha val="0"/>
                </a:srgbClr>
              </a:gs>
              <a:gs pos="30000">
                <a:schemeClr val="tx1">
                  <a:alpha val="45000"/>
                </a:schemeClr>
              </a:gs>
              <a:gs pos="70000">
                <a:schemeClr val="tx1">
                  <a:alpha val="45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23" name="קבוצה 22">
            <a:extLst>
              <a:ext uri="{FF2B5EF4-FFF2-40B4-BE49-F238E27FC236}">
                <a16:creationId xmlns:a16="http://schemas.microsoft.com/office/drawing/2014/main" id="{CA67AAD6-38CE-92AB-F15E-3382911788A4}"/>
              </a:ext>
            </a:extLst>
          </p:cNvPr>
          <p:cNvGrpSpPr/>
          <p:nvPr/>
        </p:nvGrpSpPr>
        <p:grpSpPr>
          <a:xfrm>
            <a:off x="730055" y="3138047"/>
            <a:ext cx="16827891" cy="2685891"/>
            <a:chOff x="862818" y="3492942"/>
            <a:chExt cx="15672582" cy="3453253"/>
          </a:xfrm>
        </p:grpSpPr>
        <p:sp>
          <p:nvSpPr>
            <p:cNvPr id="14" name="תיבת טקסט 13">
              <a:extLst>
                <a:ext uri="{FF2B5EF4-FFF2-40B4-BE49-F238E27FC236}">
                  <a16:creationId xmlns:a16="http://schemas.microsoft.com/office/drawing/2014/main" id="{758F08F2-913D-BD40-C969-B68C75B8E7D6}"/>
                </a:ext>
              </a:extLst>
            </p:cNvPr>
            <p:cNvSpPr txBox="1"/>
            <p:nvPr/>
          </p:nvSpPr>
          <p:spPr>
            <a:xfrm>
              <a:off x="862818" y="3492942"/>
              <a:ext cx="8183737" cy="3453253"/>
            </a:xfrm>
            <a:prstGeom prst="rect">
              <a:avLst/>
            </a:prstGeom>
            <a:noFill/>
          </p:spPr>
          <p:txBody>
            <a:bodyPr wrap="square" rtlCol="1">
              <a:spAutoFit/>
            </a:bodyPr>
            <a:lstStyle/>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Large scaled world</a:t>
              </a:r>
            </a:p>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Handle different kinds of abilities and suits</a:t>
              </a:r>
            </a:p>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Adjust player functionality based on equipped suit</a:t>
              </a:r>
            </a:p>
            <a:p>
              <a:endParaRPr lang="he-IL" sz="2800" spc="50" dirty="0"/>
            </a:p>
          </p:txBody>
        </p:sp>
        <p:sp>
          <p:nvSpPr>
            <p:cNvPr id="15" name="תיבת טקסט 14">
              <a:extLst>
                <a:ext uri="{FF2B5EF4-FFF2-40B4-BE49-F238E27FC236}">
                  <a16:creationId xmlns:a16="http://schemas.microsoft.com/office/drawing/2014/main" id="{69FF5F36-324C-675C-C996-448E880DA65C}"/>
                </a:ext>
              </a:extLst>
            </p:cNvPr>
            <p:cNvSpPr txBox="1"/>
            <p:nvPr/>
          </p:nvSpPr>
          <p:spPr>
            <a:xfrm>
              <a:off x="9799463" y="3492942"/>
              <a:ext cx="6735937" cy="2214452"/>
            </a:xfrm>
            <a:prstGeom prst="rect">
              <a:avLst/>
            </a:prstGeom>
            <a:noFill/>
          </p:spPr>
          <p:txBody>
            <a:bodyPr wrap="square" rtlCol="1">
              <a:spAutoFit/>
            </a:bodyPr>
            <a:lstStyle/>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Create distinct behavior for each enemy</a:t>
              </a:r>
            </a:p>
            <a:p>
              <a:pPr marL="0" lvl="1" indent="-316227">
                <a:lnSpc>
                  <a:spcPct val="170000"/>
                </a:lnSpc>
                <a:spcBef>
                  <a:spcPct val="0"/>
                </a:spcBef>
                <a:buFont typeface="Arial"/>
                <a:buChar char="•"/>
              </a:pPr>
              <a:r>
                <a:rPr lang="en-US" sz="2800" b="1" spc="50" dirty="0">
                  <a:ln/>
                  <a:solidFill>
                    <a:srgbClr val="F4F4F4"/>
                  </a:solidFill>
                  <a:latin typeface="Tempus Sans ITC" panose="04020404030D07020202" pitchFamily="82" charset="0"/>
                  <a:rtl val="0"/>
                </a:rPr>
                <a:t>Independent yet coordinated game parts</a:t>
              </a:r>
            </a:p>
          </p:txBody>
        </p:sp>
      </p:grpSp>
      <p:sp>
        <p:nvSpPr>
          <p:cNvPr id="3" name="TextBox 9">
            <a:extLst>
              <a:ext uri="{FF2B5EF4-FFF2-40B4-BE49-F238E27FC236}">
                <a16:creationId xmlns:a16="http://schemas.microsoft.com/office/drawing/2014/main" id="{6AB2887B-B0F8-D517-B32D-613DFF14033E}"/>
              </a:ext>
            </a:extLst>
          </p:cNvPr>
          <p:cNvSpPr txBox="1"/>
          <p:nvPr/>
        </p:nvSpPr>
        <p:spPr>
          <a:xfrm>
            <a:off x="3954735" y="1905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1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challenges</a:t>
            </a:r>
          </a:p>
        </p:txBody>
      </p:sp>
    </p:spTree>
    <p:extLst>
      <p:ext uri="{BB962C8B-B14F-4D97-AF65-F5344CB8AC3E}">
        <p14:creationId xmlns:p14="http://schemas.microsoft.com/office/powerpoint/2010/main" val="37884915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5" name="קבוצה 4">
            <a:extLst>
              <a:ext uri="{FF2B5EF4-FFF2-40B4-BE49-F238E27FC236}">
                <a16:creationId xmlns:a16="http://schemas.microsoft.com/office/drawing/2014/main" id="{D1221FF8-54AC-EAD9-A700-012916830C0C}"/>
              </a:ext>
            </a:extLst>
          </p:cNvPr>
          <p:cNvGrpSpPr/>
          <p:nvPr/>
        </p:nvGrpSpPr>
        <p:grpSpPr>
          <a:xfrm>
            <a:off x="0" y="0"/>
            <a:ext cx="18288000" cy="10287000"/>
            <a:chOff x="0" y="0"/>
            <a:chExt cx="18288000" cy="10287000"/>
          </a:xfrm>
        </p:grpSpPr>
        <p:sp>
          <p:nvSpPr>
            <p:cNvPr id="6" name="Freeform 4">
              <a:extLst>
                <a:ext uri="{FF2B5EF4-FFF2-40B4-BE49-F238E27FC236}">
                  <a16:creationId xmlns:a16="http://schemas.microsoft.com/office/drawing/2014/main" id="{4E35E8A2-FE0C-EA50-7E2F-69951F99E661}"/>
                </a:ext>
              </a:extLst>
            </p:cNvPr>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8" name="Freeform 2">
              <a:extLst>
                <a:ext uri="{FF2B5EF4-FFF2-40B4-BE49-F238E27FC236}">
                  <a16:creationId xmlns:a16="http://schemas.microsoft.com/office/drawing/2014/main" id="{B4E12DB4-68D4-249C-342F-C1A81C739D6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r>
                <a:rPr lang="en-IL" dirty="0"/>
                <a:t>ıı</a:t>
              </a:r>
            </a:p>
          </p:txBody>
        </p:sp>
      </p:grpSp>
      <p:sp>
        <p:nvSpPr>
          <p:cNvPr id="14" name="מלבן 13">
            <a:extLst>
              <a:ext uri="{FF2B5EF4-FFF2-40B4-BE49-F238E27FC236}">
                <a16:creationId xmlns:a16="http://schemas.microsoft.com/office/drawing/2014/main" id="{B090520C-1687-7262-56B9-8DE7CC37404F}"/>
              </a:ext>
            </a:extLst>
          </p:cNvPr>
          <p:cNvSpPr/>
          <p:nvPr/>
        </p:nvSpPr>
        <p:spPr>
          <a:xfrm>
            <a:off x="0" y="3096629"/>
            <a:ext cx="18288000" cy="2925902"/>
          </a:xfrm>
          <a:prstGeom prst="rect">
            <a:avLst/>
          </a:prstGeom>
          <a:gradFill>
            <a:gsLst>
              <a:gs pos="50000">
                <a:srgbClr val="000000">
                  <a:alpha val="10000"/>
                </a:srgbClr>
              </a:gs>
              <a:gs pos="100000">
                <a:srgbClr val="000000">
                  <a:alpha val="0"/>
                </a:srgbClr>
              </a:gs>
              <a:gs pos="0">
                <a:srgbClr val="000000">
                  <a:alpha val="0"/>
                </a:srgbClr>
              </a:gs>
              <a:gs pos="30000">
                <a:schemeClr val="tx1">
                  <a:alpha val="50000"/>
                </a:schemeClr>
              </a:gs>
              <a:gs pos="70000">
                <a:schemeClr val="tx1">
                  <a:alpha val="50000"/>
                </a:schemeClr>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9" name="Freeform 108">
            <a:extLst>
              <a:ext uri="{FF2B5EF4-FFF2-40B4-BE49-F238E27FC236}">
                <a16:creationId xmlns:a16="http://schemas.microsoft.com/office/drawing/2014/main" id="{6C0192D7-2F25-2196-AB3F-9DCF02EBA2D8}"/>
              </a:ext>
            </a:extLst>
          </p:cNvPr>
          <p:cNvSpPr/>
          <p:nvPr/>
        </p:nvSpPr>
        <p:spPr>
          <a:xfrm>
            <a:off x="8058089" y="6338569"/>
            <a:ext cx="2226403" cy="724433"/>
          </a:xfrm>
          <a:custGeom>
            <a:avLst/>
            <a:gdLst>
              <a:gd name="connsiteX0" fmla="*/ 0 w 2226403"/>
              <a:gd name="connsiteY0" fmla="*/ 0 h 724433"/>
              <a:gd name="connsiteX1" fmla="*/ 2226404 w 2226403"/>
              <a:gd name="connsiteY1" fmla="*/ 0 h 724433"/>
              <a:gd name="connsiteX2" fmla="*/ 2226404 w 2226403"/>
              <a:gd name="connsiteY2" fmla="*/ 724434 h 724433"/>
              <a:gd name="connsiteX3" fmla="*/ 0 w 2226403"/>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226403" h="724433">
                <a:moveTo>
                  <a:pt x="0" y="0"/>
                </a:moveTo>
                <a:lnTo>
                  <a:pt x="2226404" y="0"/>
                </a:lnTo>
                <a:lnTo>
                  <a:pt x="2226404" y="724434"/>
                </a:lnTo>
                <a:lnTo>
                  <a:pt x="0" y="724434"/>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10" name="Freeform 109">
            <a:extLst>
              <a:ext uri="{FF2B5EF4-FFF2-40B4-BE49-F238E27FC236}">
                <a16:creationId xmlns:a16="http://schemas.microsoft.com/office/drawing/2014/main" id="{93D7BC8A-21C1-55F2-F408-ABF4B70422A7}"/>
              </a:ext>
            </a:extLst>
          </p:cNvPr>
          <p:cNvSpPr/>
          <p:nvPr/>
        </p:nvSpPr>
        <p:spPr>
          <a:xfrm>
            <a:off x="8018861" y="6286500"/>
            <a:ext cx="2304858" cy="722169"/>
          </a:xfrm>
          <a:custGeom>
            <a:avLst/>
            <a:gdLst>
              <a:gd name="connsiteX0" fmla="*/ 14086 w 2304858"/>
              <a:gd name="connsiteY0" fmla="*/ 111684 h 722169"/>
              <a:gd name="connsiteX1" fmla="*/ 2243822 w 2304858"/>
              <a:gd name="connsiteY1" fmla="*/ 0 h 722169"/>
              <a:gd name="connsiteX2" fmla="*/ 2304858 w 2304858"/>
              <a:gd name="connsiteY2" fmla="*/ 722170 h 722169"/>
              <a:gd name="connsiteX3" fmla="*/ 0 w 2304858"/>
              <a:gd name="connsiteY3" fmla="*/ 717491 h 722169"/>
            </a:gdLst>
            <a:ahLst/>
            <a:cxnLst>
              <a:cxn ang="0">
                <a:pos x="connsiteX0" y="connsiteY0"/>
              </a:cxn>
              <a:cxn ang="0">
                <a:pos x="connsiteX1" y="connsiteY1"/>
              </a:cxn>
              <a:cxn ang="0">
                <a:pos x="connsiteX2" y="connsiteY2"/>
              </a:cxn>
              <a:cxn ang="0">
                <a:pos x="connsiteX3" y="connsiteY3"/>
              </a:cxn>
            </a:cxnLst>
            <a:rect l="l" t="t" r="r" b="b"/>
            <a:pathLst>
              <a:path w="2304858" h="722169">
                <a:moveTo>
                  <a:pt x="14086" y="111684"/>
                </a:moveTo>
                <a:lnTo>
                  <a:pt x="2243822" y="0"/>
                </a:lnTo>
                <a:lnTo>
                  <a:pt x="2304858" y="722170"/>
                </a:lnTo>
                <a:lnTo>
                  <a:pt x="0" y="717491"/>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11" name="Freeform 110">
            <a:extLst>
              <a:ext uri="{FF2B5EF4-FFF2-40B4-BE49-F238E27FC236}">
                <a16:creationId xmlns:a16="http://schemas.microsoft.com/office/drawing/2014/main" id="{AD458D62-45D7-75CF-3D08-867807FCE7BA}"/>
              </a:ext>
            </a:extLst>
          </p:cNvPr>
          <p:cNvSpPr/>
          <p:nvPr/>
        </p:nvSpPr>
        <p:spPr>
          <a:xfrm>
            <a:off x="8051201" y="6301401"/>
            <a:ext cx="2240179" cy="792087"/>
          </a:xfrm>
          <a:custGeom>
            <a:avLst/>
            <a:gdLst>
              <a:gd name="connsiteX0" fmla="*/ 669 w 2240179"/>
              <a:gd name="connsiteY0" fmla="*/ 37167 h 792087"/>
              <a:gd name="connsiteX1" fmla="*/ 2227073 w 2240179"/>
              <a:gd name="connsiteY1" fmla="*/ 37167 h 792087"/>
              <a:gd name="connsiteX2" fmla="*/ 669 w 2240179"/>
              <a:gd name="connsiteY2" fmla="*/ 37167 h 792087"/>
              <a:gd name="connsiteX3" fmla="*/ 2227073 w 2240179"/>
              <a:gd name="connsiteY3" fmla="*/ 37167 h 792087"/>
              <a:gd name="connsiteX4" fmla="*/ 2227073 w 2240179"/>
              <a:gd name="connsiteY4" fmla="*/ 37167 h 792087"/>
              <a:gd name="connsiteX5" fmla="*/ 2227073 w 2240179"/>
              <a:gd name="connsiteY5" fmla="*/ 761601 h 792087"/>
              <a:gd name="connsiteX6" fmla="*/ 2227073 w 2240179"/>
              <a:gd name="connsiteY6" fmla="*/ 37167 h 792087"/>
              <a:gd name="connsiteX7" fmla="*/ 2227073 w 2240179"/>
              <a:gd name="connsiteY7" fmla="*/ 761601 h 792087"/>
              <a:gd name="connsiteX8" fmla="*/ 2227073 w 2240179"/>
              <a:gd name="connsiteY8" fmla="*/ 761601 h 792087"/>
              <a:gd name="connsiteX9" fmla="*/ 669 w 2240179"/>
              <a:gd name="connsiteY9" fmla="*/ 761601 h 792087"/>
              <a:gd name="connsiteX10" fmla="*/ 2227073 w 2240179"/>
              <a:gd name="connsiteY10" fmla="*/ 761601 h 792087"/>
              <a:gd name="connsiteX11" fmla="*/ 669 w 2240179"/>
              <a:gd name="connsiteY11" fmla="*/ 761601 h 792087"/>
              <a:gd name="connsiteX12" fmla="*/ 669 w 2240179"/>
              <a:gd name="connsiteY12" fmla="*/ 761601 h 792087"/>
              <a:gd name="connsiteX13" fmla="*/ 669 w 2240179"/>
              <a:gd name="connsiteY13" fmla="*/ 37167 h 792087"/>
              <a:gd name="connsiteX14" fmla="*/ 669 w 2240179"/>
              <a:gd name="connsiteY14" fmla="*/ 761601 h 792087"/>
              <a:gd name="connsiteX15" fmla="*/ 669 w 2240179"/>
              <a:gd name="connsiteY15" fmla="*/ 37167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0179" h="792087">
                <a:moveTo>
                  <a:pt x="669" y="37167"/>
                </a:moveTo>
                <a:cubicBezTo>
                  <a:pt x="436711" y="-2676"/>
                  <a:pt x="926066" y="-21240"/>
                  <a:pt x="2227073" y="37167"/>
                </a:cubicBezTo>
                <a:moveTo>
                  <a:pt x="669" y="37167"/>
                </a:moveTo>
                <a:cubicBezTo>
                  <a:pt x="667530" y="84859"/>
                  <a:pt x="1320003" y="62674"/>
                  <a:pt x="2227073" y="37167"/>
                </a:cubicBezTo>
                <a:moveTo>
                  <a:pt x="2227073" y="37167"/>
                </a:moveTo>
                <a:cubicBezTo>
                  <a:pt x="2249488" y="283022"/>
                  <a:pt x="2211776" y="471224"/>
                  <a:pt x="2227073" y="761601"/>
                </a:cubicBezTo>
                <a:moveTo>
                  <a:pt x="2227073" y="37167"/>
                </a:moveTo>
                <a:cubicBezTo>
                  <a:pt x="2262059" y="212088"/>
                  <a:pt x="2214502" y="364068"/>
                  <a:pt x="2227073" y="761601"/>
                </a:cubicBezTo>
                <a:moveTo>
                  <a:pt x="2227073" y="761601"/>
                </a:moveTo>
                <a:cubicBezTo>
                  <a:pt x="1430111" y="761148"/>
                  <a:pt x="624668" y="830422"/>
                  <a:pt x="669" y="761601"/>
                </a:cubicBezTo>
                <a:moveTo>
                  <a:pt x="2227073" y="761601"/>
                </a:moveTo>
                <a:cubicBezTo>
                  <a:pt x="1701218" y="754508"/>
                  <a:pt x="1133257" y="748471"/>
                  <a:pt x="669" y="761601"/>
                </a:cubicBezTo>
                <a:moveTo>
                  <a:pt x="669" y="761601"/>
                </a:moveTo>
                <a:cubicBezTo>
                  <a:pt x="54890" y="674216"/>
                  <a:pt x="6273" y="428362"/>
                  <a:pt x="669" y="37167"/>
                </a:cubicBezTo>
                <a:moveTo>
                  <a:pt x="669" y="761601"/>
                </a:moveTo>
                <a:cubicBezTo>
                  <a:pt x="-4480" y="537932"/>
                  <a:pt x="22479" y="282418"/>
                  <a:pt x="669" y="37167"/>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12" name="TextBox 111">
            <a:extLst>
              <a:ext uri="{FF2B5EF4-FFF2-40B4-BE49-F238E27FC236}">
                <a16:creationId xmlns:a16="http://schemas.microsoft.com/office/drawing/2014/main" id="{45D2D864-66C5-38DE-4B50-E34AE2EAB61F}"/>
              </a:ext>
            </a:extLst>
          </p:cNvPr>
          <p:cNvSpPr txBox="1"/>
          <p:nvPr/>
        </p:nvSpPr>
        <p:spPr>
          <a:xfrm>
            <a:off x="8194100" y="6469863"/>
            <a:ext cx="1954381" cy="507831"/>
          </a:xfrm>
          <a:prstGeom prst="rect">
            <a:avLst/>
          </a:prstGeom>
          <a:noFill/>
        </p:spPr>
        <p:txBody>
          <a:bodyPr wrap="none" rtlCol="0">
            <a:spAutoFit/>
          </a:bodyPr>
          <a:lstStyle/>
          <a:p>
            <a:pPr algn="ctr"/>
            <a:r>
              <a:rPr lang="en-IL" sz="2700" b="1" spc="0" baseline="0" dirty="0">
                <a:ln/>
                <a:solidFill>
                  <a:srgbClr val="F4F4F4"/>
                </a:solidFill>
                <a:latin typeface="Tempus Sans ITC" panose="04020404030D07020202" pitchFamily="82" charset="0"/>
                <a:sym typeface="Comic Sans MS"/>
                <a:rtl val="0"/>
              </a:rPr>
              <a:t>InputReader</a:t>
            </a:r>
          </a:p>
        </p:txBody>
      </p:sp>
      <p:sp>
        <p:nvSpPr>
          <p:cNvPr id="115" name="Freeform 114">
            <a:extLst>
              <a:ext uri="{FF2B5EF4-FFF2-40B4-BE49-F238E27FC236}">
                <a16:creationId xmlns:a16="http://schemas.microsoft.com/office/drawing/2014/main" id="{0B465AAA-90B1-7261-61E1-AEEA21294E31}"/>
              </a:ext>
            </a:extLst>
          </p:cNvPr>
          <p:cNvSpPr/>
          <p:nvPr/>
        </p:nvSpPr>
        <p:spPr>
          <a:xfrm>
            <a:off x="7721856" y="7847805"/>
            <a:ext cx="2877664" cy="694248"/>
          </a:xfrm>
          <a:custGeom>
            <a:avLst/>
            <a:gdLst>
              <a:gd name="connsiteX0" fmla="*/ 0 w 2877664"/>
              <a:gd name="connsiteY0" fmla="*/ 0 h 694248"/>
              <a:gd name="connsiteX1" fmla="*/ 2877665 w 2877664"/>
              <a:gd name="connsiteY1" fmla="*/ 0 h 694248"/>
              <a:gd name="connsiteX2" fmla="*/ 2877665 w 2877664"/>
              <a:gd name="connsiteY2" fmla="*/ 694249 h 694248"/>
              <a:gd name="connsiteX3" fmla="*/ 0 w 287766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877664" h="694248">
                <a:moveTo>
                  <a:pt x="0" y="0"/>
                </a:moveTo>
                <a:lnTo>
                  <a:pt x="2877665" y="0"/>
                </a:lnTo>
                <a:lnTo>
                  <a:pt x="2877665" y="694249"/>
                </a:lnTo>
                <a:lnTo>
                  <a:pt x="0" y="694249"/>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16" name="Freeform 115">
            <a:extLst>
              <a:ext uri="{FF2B5EF4-FFF2-40B4-BE49-F238E27FC236}">
                <a16:creationId xmlns:a16="http://schemas.microsoft.com/office/drawing/2014/main" id="{B59E7DEC-EE1E-DA17-5B01-07D70632F99D}"/>
              </a:ext>
            </a:extLst>
          </p:cNvPr>
          <p:cNvSpPr/>
          <p:nvPr/>
        </p:nvSpPr>
        <p:spPr>
          <a:xfrm>
            <a:off x="7680963" y="7847353"/>
            <a:ext cx="2910833" cy="716736"/>
          </a:xfrm>
          <a:custGeom>
            <a:avLst/>
            <a:gdLst>
              <a:gd name="connsiteX0" fmla="*/ 72548 w 2910833"/>
              <a:gd name="connsiteY0" fmla="*/ 6490 h 716736"/>
              <a:gd name="connsiteX1" fmla="*/ 2910834 w 2910833"/>
              <a:gd name="connsiteY1" fmla="*/ 0 h 716736"/>
              <a:gd name="connsiteX2" fmla="*/ 2902504 w 2910833"/>
              <a:gd name="connsiteY2" fmla="*/ 716737 h 716736"/>
              <a:gd name="connsiteX3" fmla="*/ 0 w 2910833"/>
              <a:gd name="connsiteY3" fmla="*/ 695607 h 716736"/>
            </a:gdLst>
            <a:ahLst/>
            <a:cxnLst>
              <a:cxn ang="0">
                <a:pos x="connsiteX0" y="connsiteY0"/>
              </a:cxn>
              <a:cxn ang="0">
                <a:pos x="connsiteX1" y="connsiteY1"/>
              </a:cxn>
              <a:cxn ang="0">
                <a:pos x="connsiteX2" y="connsiteY2"/>
              </a:cxn>
              <a:cxn ang="0">
                <a:pos x="connsiteX3" y="connsiteY3"/>
              </a:cxn>
            </a:cxnLst>
            <a:rect l="l" t="t" r="r" b="b"/>
            <a:pathLst>
              <a:path w="2910833" h="716736">
                <a:moveTo>
                  <a:pt x="72548" y="6490"/>
                </a:moveTo>
                <a:lnTo>
                  <a:pt x="2910834" y="0"/>
                </a:lnTo>
                <a:lnTo>
                  <a:pt x="2902504" y="716737"/>
                </a:lnTo>
                <a:lnTo>
                  <a:pt x="0" y="695607"/>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17" name="Freeform 116">
            <a:extLst>
              <a:ext uri="{FF2B5EF4-FFF2-40B4-BE49-F238E27FC236}">
                <a16:creationId xmlns:a16="http://schemas.microsoft.com/office/drawing/2014/main" id="{EEFC85BD-DDC7-95ED-2BED-B9CA7AB0315C}"/>
              </a:ext>
            </a:extLst>
          </p:cNvPr>
          <p:cNvSpPr/>
          <p:nvPr/>
        </p:nvSpPr>
        <p:spPr>
          <a:xfrm>
            <a:off x="7710005" y="7842487"/>
            <a:ext cx="2911528" cy="738089"/>
          </a:xfrm>
          <a:custGeom>
            <a:avLst/>
            <a:gdLst>
              <a:gd name="connsiteX0" fmla="*/ 11852 w 2911528"/>
              <a:gd name="connsiteY0" fmla="*/ 5318 h 738089"/>
              <a:gd name="connsiteX1" fmla="*/ 2889517 w 2911528"/>
              <a:gd name="connsiteY1" fmla="*/ 5318 h 738089"/>
              <a:gd name="connsiteX2" fmla="*/ 11852 w 2911528"/>
              <a:gd name="connsiteY2" fmla="*/ 5318 h 738089"/>
              <a:gd name="connsiteX3" fmla="*/ 2889517 w 2911528"/>
              <a:gd name="connsiteY3" fmla="*/ 5318 h 738089"/>
              <a:gd name="connsiteX4" fmla="*/ 2889517 w 2911528"/>
              <a:gd name="connsiteY4" fmla="*/ 5318 h 738089"/>
              <a:gd name="connsiteX5" fmla="*/ 2889517 w 2911528"/>
              <a:gd name="connsiteY5" fmla="*/ 699567 h 738089"/>
              <a:gd name="connsiteX6" fmla="*/ 2889517 w 2911528"/>
              <a:gd name="connsiteY6" fmla="*/ 5318 h 738089"/>
              <a:gd name="connsiteX7" fmla="*/ 2889517 w 2911528"/>
              <a:gd name="connsiteY7" fmla="*/ 699567 h 738089"/>
              <a:gd name="connsiteX8" fmla="*/ 2889517 w 2911528"/>
              <a:gd name="connsiteY8" fmla="*/ 699567 h 738089"/>
              <a:gd name="connsiteX9" fmla="*/ 11852 w 2911528"/>
              <a:gd name="connsiteY9" fmla="*/ 699567 h 738089"/>
              <a:gd name="connsiteX10" fmla="*/ 2889517 w 2911528"/>
              <a:gd name="connsiteY10" fmla="*/ 699567 h 738089"/>
              <a:gd name="connsiteX11" fmla="*/ 11852 w 2911528"/>
              <a:gd name="connsiteY11" fmla="*/ 699567 h 738089"/>
              <a:gd name="connsiteX12" fmla="*/ 11852 w 2911528"/>
              <a:gd name="connsiteY12" fmla="*/ 699567 h 738089"/>
              <a:gd name="connsiteX13" fmla="*/ 11852 w 2911528"/>
              <a:gd name="connsiteY13" fmla="*/ 5318 h 738089"/>
              <a:gd name="connsiteX14" fmla="*/ 11852 w 2911528"/>
              <a:gd name="connsiteY14" fmla="*/ 699567 h 738089"/>
              <a:gd name="connsiteX15" fmla="*/ 11852 w 2911528"/>
              <a:gd name="connsiteY15" fmla="*/ 5318 h 73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1528" h="738089">
                <a:moveTo>
                  <a:pt x="11852" y="5318"/>
                </a:moveTo>
                <a:cubicBezTo>
                  <a:pt x="674018" y="-24414"/>
                  <a:pt x="1267422" y="83798"/>
                  <a:pt x="2889517" y="5318"/>
                </a:cubicBezTo>
                <a:moveTo>
                  <a:pt x="11852" y="5318"/>
                </a:moveTo>
                <a:cubicBezTo>
                  <a:pt x="1051446" y="33692"/>
                  <a:pt x="2088163" y="-12189"/>
                  <a:pt x="2889517" y="5318"/>
                </a:cubicBezTo>
                <a:moveTo>
                  <a:pt x="2889517" y="5318"/>
                </a:moveTo>
                <a:cubicBezTo>
                  <a:pt x="2889820" y="212385"/>
                  <a:pt x="2938891" y="376741"/>
                  <a:pt x="2889517" y="699567"/>
                </a:cubicBezTo>
                <a:moveTo>
                  <a:pt x="2889517" y="5318"/>
                </a:moveTo>
                <a:cubicBezTo>
                  <a:pt x="2903299" y="288451"/>
                  <a:pt x="2883004" y="548945"/>
                  <a:pt x="2889517" y="699567"/>
                </a:cubicBezTo>
                <a:moveTo>
                  <a:pt x="2889517" y="699567"/>
                </a:moveTo>
                <a:cubicBezTo>
                  <a:pt x="1948066" y="754051"/>
                  <a:pt x="1076285" y="747712"/>
                  <a:pt x="11852" y="699567"/>
                </a:cubicBezTo>
                <a:moveTo>
                  <a:pt x="2889517" y="699567"/>
                </a:moveTo>
                <a:cubicBezTo>
                  <a:pt x="2065596" y="699567"/>
                  <a:pt x="1253640" y="659874"/>
                  <a:pt x="11852" y="699567"/>
                </a:cubicBezTo>
                <a:moveTo>
                  <a:pt x="11852" y="699567"/>
                </a:moveTo>
                <a:cubicBezTo>
                  <a:pt x="30481" y="519968"/>
                  <a:pt x="-2083" y="237137"/>
                  <a:pt x="11852" y="5318"/>
                </a:cubicBezTo>
                <a:moveTo>
                  <a:pt x="11852" y="699567"/>
                </a:moveTo>
                <a:cubicBezTo>
                  <a:pt x="13063" y="517553"/>
                  <a:pt x="-15410" y="301430"/>
                  <a:pt x="11852" y="5318"/>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18" name="TextBox 117">
            <a:extLst>
              <a:ext uri="{FF2B5EF4-FFF2-40B4-BE49-F238E27FC236}">
                <a16:creationId xmlns:a16="http://schemas.microsoft.com/office/drawing/2014/main" id="{784ACBF7-C9A4-A5EC-B738-3D88A4D50013}"/>
              </a:ext>
            </a:extLst>
          </p:cNvPr>
          <p:cNvSpPr txBox="1"/>
          <p:nvPr/>
        </p:nvSpPr>
        <p:spPr>
          <a:xfrm>
            <a:off x="7855811" y="7965485"/>
            <a:ext cx="2581156" cy="507831"/>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PlayerController</a:t>
            </a:r>
          </a:p>
        </p:txBody>
      </p:sp>
      <p:sp>
        <p:nvSpPr>
          <p:cNvPr id="121" name="Freeform 120">
            <a:extLst>
              <a:ext uri="{FF2B5EF4-FFF2-40B4-BE49-F238E27FC236}">
                <a16:creationId xmlns:a16="http://schemas.microsoft.com/office/drawing/2014/main" id="{A53D0A68-E4AF-83D3-89A2-9A3D38D80DA6}"/>
              </a:ext>
            </a:extLst>
          </p:cNvPr>
          <p:cNvSpPr/>
          <p:nvPr/>
        </p:nvSpPr>
        <p:spPr>
          <a:xfrm>
            <a:off x="13350091" y="6706521"/>
            <a:ext cx="1893200" cy="694248"/>
          </a:xfrm>
          <a:custGeom>
            <a:avLst/>
            <a:gdLst>
              <a:gd name="connsiteX0" fmla="*/ 0 w 1893200"/>
              <a:gd name="connsiteY0" fmla="*/ 0 h 694248"/>
              <a:gd name="connsiteX1" fmla="*/ 1893201 w 1893200"/>
              <a:gd name="connsiteY1" fmla="*/ 0 h 694248"/>
              <a:gd name="connsiteX2" fmla="*/ 1893201 w 1893200"/>
              <a:gd name="connsiteY2" fmla="*/ 694249 h 694248"/>
              <a:gd name="connsiteX3" fmla="*/ 0 w 1893200"/>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1893200" h="694248">
                <a:moveTo>
                  <a:pt x="0" y="0"/>
                </a:moveTo>
                <a:lnTo>
                  <a:pt x="1893201" y="0"/>
                </a:lnTo>
                <a:lnTo>
                  <a:pt x="1893201" y="694249"/>
                </a:lnTo>
                <a:lnTo>
                  <a:pt x="0" y="694249"/>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22" name="Freeform 121">
            <a:extLst>
              <a:ext uri="{FF2B5EF4-FFF2-40B4-BE49-F238E27FC236}">
                <a16:creationId xmlns:a16="http://schemas.microsoft.com/office/drawing/2014/main" id="{0BCEAA01-FF31-9B3E-FF20-384F2BE0FC4E}"/>
              </a:ext>
            </a:extLst>
          </p:cNvPr>
          <p:cNvSpPr/>
          <p:nvPr/>
        </p:nvSpPr>
        <p:spPr>
          <a:xfrm>
            <a:off x="13303821" y="6659131"/>
            <a:ext cx="1933304" cy="1091531"/>
          </a:xfrm>
          <a:custGeom>
            <a:avLst/>
            <a:gdLst>
              <a:gd name="connsiteX0" fmla="*/ 9997 w 1985740"/>
              <a:gd name="connsiteY0" fmla="*/ 0 h 719151"/>
              <a:gd name="connsiteX1" fmla="*/ 1942272 w 1985740"/>
              <a:gd name="connsiteY1" fmla="*/ 98704 h 719151"/>
              <a:gd name="connsiteX2" fmla="*/ 1985741 w 1985740"/>
              <a:gd name="connsiteY2" fmla="*/ 719151 h 719151"/>
              <a:gd name="connsiteX3" fmla="*/ 0 w 1985740"/>
              <a:gd name="connsiteY3" fmla="*/ 681571 h 719151"/>
            </a:gdLst>
            <a:ahLst/>
            <a:cxnLst>
              <a:cxn ang="0">
                <a:pos x="connsiteX0" y="connsiteY0"/>
              </a:cxn>
              <a:cxn ang="0">
                <a:pos x="connsiteX1" y="connsiteY1"/>
              </a:cxn>
              <a:cxn ang="0">
                <a:pos x="connsiteX2" y="connsiteY2"/>
              </a:cxn>
              <a:cxn ang="0">
                <a:pos x="connsiteX3" y="connsiteY3"/>
              </a:cxn>
            </a:cxnLst>
            <a:rect l="l" t="t" r="r" b="b"/>
            <a:pathLst>
              <a:path w="1985740" h="719151">
                <a:moveTo>
                  <a:pt x="9997" y="0"/>
                </a:moveTo>
                <a:lnTo>
                  <a:pt x="1942272" y="98704"/>
                </a:lnTo>
                <a:lnTo>
                  <a:pt x="1985741" y="719151"/>
                </a:lnTo>
                <a:lnTo>
                  <a:pt x="0" y="681571"/>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23" name="Freeform 122">
            <a:extLst>
              <a:ext uri="{FF2B5EF4-FFF2-40B4-BE49-F238E27FC236}">
                <a16:creationId xmlns:a16="http://schemas.microsoft.com/office/drawing/2014/main" id="{CEBCD026-04FE-9E42-ACCF-06EE75133832}"/>
              </a:ext>
            </a:extLst>
          </p:cNvPr>
          <p:cNvSpPr/>
          <p:nvPr/>
        </p:nvSpPr>
        <p:spPr>
          <a:xfrm>
            <a:off x="13330039" y="6684817"/>
            <a:ext cx="1933304" cy="1114246"/>
          </a:xfrm>
          <a:custGeom>
            <a:avLst/>
            <a:gdLst>
              <a:gd name="connsiteX0" fmla="*/ 40104 w 1933304"/>
              <a:gd name="connsiteY0" fmla="*/ 21704 h 716879"/>
              <a:gd name="connsiteX1" fmla="*/ 1933304 w 1933304"/>
              <a:gd name="connsiteY1" fmla="*/ 21704 h 716879"/>
              <a:gd name="connsiteX2" fmla="*/ 40104 w 1933304"/>
              <a:gd name="connsiteY2" fmla="*/ 21704 h 716879"/>
              <a:gd name="connsiteX3" fmla="*/ 1933304 w 1933304"/>
              <a:gd name="connsiteY3" fmla="*/ 21704 h 716879"/>
              <a:gd name="connsiteX4" fmla="*/ 1933304 w 1933304"/>
              <a:gd name="connsiteY4" fmla="*/ 21704 h 716879"/>
              <a:gd name="connsiteX5" fmla="*/ 1933304 w 1933304"/>
              <a:gd name="connsiteY5" fmla="*/ 715953 h 716879"/>
              <a:gd name="connsiteX6" fmla="*/ 1933304 w 1933304"/>
              <a:gd name="connsiteY6" fmla="*/ 21704 h 716879"/>
              <a:gd name="connsiteX7" fmla="*/ 1933304 w 1933304"/>
              <a:gd name="connsiteY7" fmla="*/ 715953 h 716879"/>
              <a:gd name="connsiteX8" fmla="*/ 1933304 w 1933304"/>
              <a:gd name="connsiteY8" fmla="*/ 715953 h 716879"/>
              <a:gd name="connsiteX9" fmla="*/ 40104 w 1933304"/>
              <a:gd name="connsiteY9" fmla="*/ 715953 h 716879"/>
              <a:gd name="connsiteX10" fmla="*/ 1933304 w 1933304"/>
              <a:gd name="connsiteY10" fmla="*/ 715953 h 716879"/>
              <a:gd name="connsiteX11" fmla="*/ 40104 w 1933304"/>
              <a:gd name="connsiteY11" fmla="*/ 715953 h 716879"/>
              <a:gd name="connsiteX12" fmla="*/ 40104 w 1933304"/>
              <a:gd name="connsiteY12" fmla="*/ 715953 h 716879"/>
              <a:gd name="connsiteX13" fmla="*/ 40104 w 1933304"/>
              <a:gd name="connsiteY13" fmla="*/ 21704 h 716879"/>
              <a:gd name="connsiteX14" fmla="*/ 40104 w 1933304"/>
              <a:gd name="connsiteY14" fmla="*/ 715953 h 716879"/>
              <a:gd name="connsiteX15" fmla="*/ 40104 w 1933304"/>
              <a:gd name="connsiteY15" fmla="*/ 21704 h 71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3304" h="716879">
                <a:moveTo>
                  <a:pt x="40104" y="21704"/>
                </a:moveTo>
                <a:cubicBezTo>
                  <a:pt x="456760" y="26986"/>
                  <a:pt x="803291" y="20497"/>
                  <a:pt x="1933304" y="21704"/>
                </a:cubicBezTo>
                <a:moveTo>
                  <a:pt x="40104" y="21704"/>
                </a:moveTo>
                <a:cubicBezTo>
                  <a:pt x="515525" y="-27950"/>
                  <a:pt x="939147" y="23364"/>
                  <a:pt x="1933304" y="21704"/>
                </a:cubicBezTo>
                <a:moveTo>
                  <a:pt x="1933304" y="21704"/>
                </a:moveTo>
                <a:cubicBezTo>
                  <a:pt x="1912100" y="197983"/>
                  <a:pt x="1926640" y="467231"/>
                  <a:pt x="1933304" y="715953"/>
                </a:cubicBezTo>
                <a:moveTo>
                  <a:pt x="1933304" y="21704"/>
                </a:moveTo>
                <a:cubicBezTo>
                  <a:pt x="1926186" y="280538"/>
                  <a:pt x="1933001" y="517488"/>
                  <a:pt x="1933304" y="715953"/>
                </a:cubicBezTo>
                <a:moveTo>
                  <a:pt x="1933304" y="715953"/>
                </a:moveTo>
                <a:cubicBezTo>
                  <a:pt x="1366405" y="716557"/>
                  <a:pt x="826463" y="634756"/>
                  <a:pt x="40104" y="715953"/>
                </a:cubicBezTo>
                <a:moveTo>
                  <a:pt x="1933304" y="715953"/>
                </a:moveTo>
                <a:cubicBezTo>
                  <a:pt x="1347624" y="676411"/>
                  <a:pt x="706814" y="723952"/>
                  <a:pt x="40104" y="715953"/>
                </a:cubicBezTo>
                <a:moveTo>
                  <a:pt x="40104" y="715953"/>
                </a:moveTo>
                <a:cubicBezTo>
                  <a:pt x="-4878" y="576952"/>
                  <a:pt x="-21236" y="269068"/>
                  <a:pt x="40104" y="21704"/>
                </a:cubicBezTo>
                <a:moveTo>
                  <a:pt x="40104" y="715953"/>
                </a:moveTo>
                <a:cubicBezTo>
                  <a:pt x="75696" y="565180"/>
                  <a:pt x="52220" y="377884"/>
                  <a:pt x="40104" y="21704"/>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24" name="TextBox 123">
            <a:extLst>
              <a:ext uri="{FF2B5EF4-FFF2-40B4-BE49-F238E27FC236}">
                <a16:creationId xmlns:a16="http://schemas.microsoft.com/office/drawing/2014/main" id="{6D879507-60E9-5767-3441-D003D1E2260E}"/>
              </a:ext>
            </a:extLst>
          </p:cNvPr>
          <p:cNvSpPr txBox="1"/>
          <p:nvPr/>
        </p:nvSpPr>
        <p:spPr>
          <a:xfrm>
            <a:off x="13639049" y="6845152"/>
            <a:ext cx="1315284" cy="923330"/>
          </a:xfrm>
          <a:prstGeom prst="rect">
            <a:avLst/>
          </a:prstGeom>
          <a:noFill/>
        </p:spPr>
        <p:txBody>
          <a:bodyPr wrap="square" rtlCol="0">
            <a:spAutoFit/>
          </a:bodyPr>
          <a:lstStyle/>
          <a:p>
            <a:pPr algn="ctr"/>
            <a:r>
              <a:rPr lang="en-IL" sz="2700" b="1" spc="0" baseline="0" dirty="0">
                <a:ln/>
                <a:solidFill>
                  <a:srgbClr val="F4F4F4"/>
                </a:solidFill>
                <a:latin typeface="Tempus Sans ITC" panose="04020404030D07020202" pitchFamily="82" charset="0"/>
                <a:sym typeface="Comic Sans MS"/>
                <a:rtl val="0"/>
              </a:rPr>
              <a:t>Suit </a:t>
            </a:r>
            <a:endParaRPr lang="en-US" sz="2700" b="1" spc="0" baseline="0" dirty="0">
              <a:ln/>
              <a:solidFill>
                <a:srgbClr val="F4F4F4"/>
              </a:solidFill>
              <a:latin typeface="Tempus Sans ITC" panose="04020404030D07020202" pitchFamily="82" charset="0"/>
              <a:sym typeface="Comic Sans MS"/>
              <a:rtl val="0"/>
            </a:endParaRPr>
          </a:p>
          <a:p>
            <a:pPr algn="ctr"/>
            <a:r>
              <a:rPr lang="en-IL" sz="2700" b="1" spc="0" baseline="0" dirty="0">
                <a:ln/>
                <a:solidFill>
                  <a:srgbClr val="F4F4F4"/>
                </a:solidFill>
                <a:latin typeface="Tempus Sans ITC" panose="04020404030D07020202" pitchFamily="82" charset="0"/>
                <a:sym typeface="Comic Sans MS"/>
                <a:rtl val="0"/>
              </a:rPr>
              <a:t>SO</a:t>
            </a:r>
          </a:p>
        </p:txBody>
      </p:sp>
      <p:sp>
        <p:nvSpPr>
          <p:cNvPr id="127" name="Freeform 126">
            <a:extLst>
              <a:ext uri="{FF2B5EF4-FFF2-40B4-BE49-F238E27FC236}">
                <a16:creationId xmlns:a16="http://schemas.microsoft.com/office/drawing/2014/main" id="{C6F52E57-A937-F4F0-91A3-D15F09D33058}"/>
              </a:ext>
            </a:extLst>
          </p:cNvPr>
          <p:cNvSpPr/>
          <p:nvPr/>
        </p:nvSpPr>
        <p:spPr>
          <a:xfrm>
            <a:off x="13210058" y="8542054"/>
            <a:ext cx="2173394" cy="694248"/>
          </a:xfrm>
          <a:custGeom>
            <a:avLst/>
            <a:gdLst>
              <a:gd name="connsiteX0" fmla="*/ 0 w 2173394"/>
              <a:gd name="connsiteY0" fmla="*/ 0 h 694248"/>
              <a:gd name="connsiteX1" fmla="*/ 2173394 w 2173394"/>
              <a:gd name="connsiteY1" fmla="*/ 0 h 694248"/>
              <a:gd name="connsiteX2" fmla="*/ 2173394 w 2173394"/>
              <a:gd name="connsiteY2" fmla="*/ 694249 h 694248"/>
              <a:gd name="connsiteX3" fmla="*/ 0 w 217339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173394" h="694248">
                <a:moveTo>
                  <a:pt x="0" y="0"/>
                </a:moveTo>
                <a:lnTo>
                  <a:pt x="2173394" y="0"/>
                </a:lnTo>
                <a:lnTo>
                  <a:pt x="2173394" y="694249"/>
                </a:lnTo>
                <a:lnTo>
                  <a:pt x="0" y="694249"/>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28" name="Freeform 127">
            <a:extLst>
              <a:ext uri="{FF2B5EF4-FFF2-40B4-BE49-F238E27FC236}">
                <a16:creationId xmlns:a16="http://schemas.microsoft.com/office/drawing/2014/main" id="{BF5EC422-8988-3773-1CFF-EE89C3739DC9}"/>
              </a:ext>
            </a:extLst>
          </p:cNvPr>
          <p:cNvSpPr/>
          <p:nvPr/>
        </p:nvSpPr>
        <p:spPr>
          <a:xfrm>
            <a:off x="13211952" y="8524245"/>
            <a:ext cx="2169607" cy="765937"/>
          </a:xfrm>
          <a:custGeom>
            <a:avLst/>
            <a:gdLst>
              <a:gd name="connsiteX0" fmla="*/ 0 w 2169607"/>
              <a:gd name="connsiteY0" fmla="*/ 37731 h 765937"/>
              <a:gd name="connsiteX1" fmla="*/ 2169608 w 2169607"/>
              <a:gd name="connsiteY1" fmla="*/ 0 h 765937"/>
              <a:gd name="connsiteX2" fmla="*/ 2143860 w 2169607"/>
              <a:gd name="connsiteY2" fmla="*/ 765938 h 765937"/>
              <a:gd name="connsiteX3" fmla="*/ 52555 w 2169607"/>
              <a:gd name="connsiteY3" fmla="*/ 711907 h 765937"/>
            </a:gdLst>
            <a:ahLst/>
            <a:cxnLst>
              <a:cxn ang="0">
                <a:pos x="connsiteX0" y="connsiteY0"/>
              </a:cxn>
              <a:cxn ang="0">
                <a:pos x="connsiteX1" y="connsiteY1"/>
              </a:cxn>
              <a:cxn ang="0">
                <a:pos x="connsiteX2" y="connsiteY2"/>
              </a:cxn>
              <a:cxn ang="0">
                <a:pos x="connsiteX3" y="connsiteY3"/>
              </a:cxn>
            </a:cxnLst>
            <a:rect l="l" t="t" r="r" b="b"/>
            <a:pathLst>
              <a:path w="2169607" h="765937">
                <a:moveTo>
                  <a:pt x="0" y="37731"/>
                </a:moveTo>
                <a:lnTo>
                  <a:pt x="2169608" y="0"/>
                </a:lnTo>
                <a:lnTo>
                  <a:pt x="2143860" y="765938"/>
                </a:lnTo>
                <a:lnTo>
                  <a:pt x="52555" y="711907"/>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29" name="Freeform 128">
            <a:extLst>
              <a:ext uri="{FF2B5EF4-FFF2-40B4-BE49-F238E27FC236}">
                <a16:creationId xmlns:a16="http://schemas.microsoft.com/office/drawing/2014/main" id="{03435111-7291-6D0B-DBF3-7204F919EDA9}"/>
              </a:ext>
            </a:extLst>
          </p:cNvPr>
          <p:cNvSpPr/>
          <p:nvPr/>
        </p:nvSpPr>
        <p:spPr>
          <a:xfrm>
            <a:off x="13199741" y="8542054"/>
            <a:ext cx="2194028" cy="694265"/>
          </a:xfrm>
          <a:custGeom>
            <a:avLst/>
            <a:gdLst>
              <a:gd name="connsiteX0" fmla="*/ 4824 w 2194028"/>
              <a:gd name="connsiteY0" fmla="*/ 0 h 694265"/>
              <a:gd name="connsiteX1" fmla="*/ 2178219 w 2194028"/>
              <a:gd name="connsiteY1" fmla="*/ 0 h 694265"/>
              <a:gd name="connsiteX2" fmla="*/ 4824 w 2194028"/>
              <a:gd name="connsiteY2" fmla="*/ 0 h 694265"/>
              <a:gd name="connsiteX3" fmla="*/ 2178219 w 2194028"/>
              <a:gd name="connsiteY3" fmla="*/ 0 h 694265"/>
              <a:gd name="connsiteX4" fmla="*/ 2178219 w 2194028"/>
              <a:gd name="connsiteY4" fmla="*/ 0 h 694265"/>
              <a:gd name="connsiteX5" fmla="*/ 2178219 w 2194028"/>
              <a:gd name="connsiteY5" fmla="*/ 694249 h 694265"/>
              <a:gd name="connsiteX6" fmla="*/ 2178219 w 2194028"/>
              <a:gd name="connsiteY6" fmla="*/ 0 h 694265"/>
              <a:gd name="connsiteX7" fmla="*/ 2178219 w 2194028"/>
              <a:gd name="connsiteY7" fmla="*/ 694249 h 694265"/>
              <a:gd name="connsiteX8" fmla="*/ 2178219 w 2194028"/>
              <a:gd name="connsiteY8" fmla="*/ 694249 h 694265"/>
              <a:gd name="connsiteX9" fmla="*/ 4824 w 2194028"/>
              <a:gd name="connsiteY9" fmla="*/ 694249 h 694265"/>
              <a:gd name="connsiteX10" fmla="*/ 2178219 w 2194028"/>
              <a:gd name="connsiteY10" fmla="*/ 694249 h 694265"/>
              <a:gd name="connsiteX11" fmla="*/ 4824 w 2194028"/>
              <a:gd name="connsiteY11" fmla="*/ 694249 h 694265"/>
              <a:gd name="connsiteX12" fmla="*/ 4824 w 2194028"/>
              <a:gd name="connsiteY12" fmla="*/ 694249 h 694265"/>
              <a:gd name="connsiteX13" fmla="*/ 4824 w 2194028"/>
              <a:gd name="connsiteY13" fmla="*/ 0 h 694265"/>
              <a:gd name="connsiteX14" fmla="*/ 4824 w 2194028"/>
              <a:gd name="connsiteY14" fmla="*/ 694249 h 694265"/>
              <a:gd name="connsiteX15" fmla="*/ 4824 w 2194028"/>
              <a:gd name="connsiteY15" fmla="*/ 0 h 69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4028" h="694265">
                <a:moveTo>
                  <a:pt x="4824" y="0"/>
                </a:moveTo>
                <a:cubicBezTo>
                  <a:pt x="446924" y="4377"/>
                  <a:pt x="939157" y="3924"/>
                  <a:pt x="2178219" y="0"/>
                </a:cubicBezTo>
                <a:moveTo>
                  <a:pt x="4824" y="0"/>
                </a:moveTo>
                <a:cubicBezTo>
                  <a:pt x="678500" y="14187"/>
                  <a:pt x="1372321" y="41957"/>
                  <a:pt x="2178219" y="0"/>
                </a:cubicBezTo>
                <a:moveTo>
                  <a:pt x="2178219" y="0"/>
                </a:moveTo>
                <a:cubicBezTo>
                  <a:pt x="2163376" y="266229"/>
                  <a:pt x="2143384" y="519630"/>
                  <a:pt x="2178219" y="694249"/>
                </a:cubicBezTo>
                <a:moveTo>
                  <a:pt x="2178219" y="0"/>
                </a:moveTo>
                <a:cubicBezTo>
                  <a:pt x="2210630" y="234686"/>
                  <a:pt x="2184126" y="447790"/>
                  <a:pt x="2178219" y="694249"/>
                </a:cubicBezTo>
                <a:moveTo>
                  <a:pt x="2178219" y="694249"/>
                </a:moveTo>
                <a:cubicBezTo>
                  <a:pt x="1596173" y="611392"/>
                  <a:pt x="1119390" y="695607"/>
                  <a:pt x="4824" y="694249"/>
                </a:cubicBezTo>
                <a:moveTo>
                  <a:pt x="2178219" y="694249"/>
                </a:moveTo>
                <a:cubicBezTo>
                  <a:pt x="1390042" y="666177"/>
                  <a:pt x="600653" y="680062"/>
                  <a:pt x="4824" y="694249"/>
                </a:cubicBezTo>
                <a:moveTo>
                  <a:pt x="4824" y="694249"/>
                </a:moveTo>
                <a:cubicBezTo>
                  <a:pt x="45263" y="595696"/>
                  <a:pt x="44960" y="383648"/>
                  <a:pt x="4824" y="0"/>
                </a:cubicBezTo>
                <a:moveTo>
                  <a:pt x="4824" y="694249"/>
                </a:moveTo>
                <a:cubicBezTo>
                  <a:pt x="-13653" y="574717"/>
                  <a:pt x="28603" y="416247"/>
                  <a:pt x="4824" y="0"/>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30" name="TextBox 129">
            <a:extLst>
              <a:ext uri="{FF2B5EF4-FFF2-40B4-BE49-F238E27FC236}">
                <a16:creationId xmlns:a16="http://schemas.microsoft.com/office/drawing/2014/main" id="{13B5BBD7-3DD8-6998-0115-5C3C50EF0018}"/>
              </a:ext>
            </a:extLst>
          </p:cNvPr>
          <p:cNvSpPr txBox="1"/>
          <p:nvPr/>
        </p:nvSpPr>
        <p:spPr>
          <a:xfrm>
            <a:off x="13411090" y="8651920"/>
            <a:ext cx="1771330" cy="507831"/>
          </a:xfrm>
          <a:prstGeom prst="rect">
            <a:avLst/>
          </a:prstGeom>
          <a:noFill/>
        </p:spPr>
        <p:txBody>
          <a:bodyPr wrap="square" rtlCol="0">
            <a:spAutoFit/>
          </a:bodyPr>
          <a:lstStyle/>
          <a:p>
            <a:pPr algn="ctr"/>
            <a:r>
              <a:rPr lang="en-IL" sz="2700" b="1" dirty="0">
                <a:ln/>
                <a:solidFill>
                  <a:srgbClr val="F4F4F4"/>
                </a:solidFill>
                <a:latin typeface="Tempus Sans ITC" panose="04020404030D07020202" pitchFamily="82" charset="0"/>
                <a:sym typeface="Comic Sans MS"/>
                <a:rtl val="0"/>
              </a:rPr>
              <a:t>SuitAbility</a:t>
            </a:r>
          </a:p>
        </p:txBody>
      </p:sp>
      <p:sp>
        <p:nvSpPr>
          <p:cNvPr id="133" name="Freeform 132">
            <a:extLst>
              <a:ext uri="{FF2B5EF4-FFF2-40B4-BE49-F238E27FC236}">
                <a16:creationId xmlns:a16="http://schemas.microsoft.com/office/drawing/2014/main" id="{913EB3B7-57D5-6185-5656-766BC9225164}"/>
              </a:ext>
            </a:extLst>
          </p:cNvPr>
          <p:cNvSpPr/>
          <p:nvPr/>
        </p:nvSpPr>
        <p:spPr>
          <a:xfrm>
            <a:off x="2384177" y="8632608"/>
            <a:ext cx="3026023" cy="923330"/>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34" name="Freeform 133">
            <a:extLst>
              <a:ext uri="{FF2B5EF4-FFF2-40B4-BE49-F238E27FC236}">
                <a16:creationId xmlns:a16="http://schemas.microsoft.com/office/drawing/2014/main" id="{6C7A07D8-C61C-0C86-0F94-B5F66F7CC6E8}"/>
              </a:ext>
            </a:extLst>
          </p:cNvPr>
          <p:cNvSpPr/>
          <p:nvPr/>
        </p:nvSpPr>
        <p:spPr>
          <a:xfrm>
            <a:off x="2527206" y="8599101"/>
            <a:ext cx="2646933" cy="1075015"/>
          </a:xfrm>
          <a:custGeom>
            <a:avLst/>
            <a:gdLst>
              <a:gd name="connsiteX0" fmla="*/ 5907 w 3044872"/>
              <a:gd name="connsiteY0" fmla="*/ 0 h 817704"/>
              <a:gd name="connsiteX1" fmla="*/ 3018822 w 3044872"/>
              <a:gd name="connsiteY1" fmla="*/ 67463 h 817704"/>
              <a:gd name="connsiteX2" fmla="*/ 3044872 w 3044872"/>
              <a:gd name="connsiteY2" fmla="*/ 767296 h 817704"/>
              <a:gd name="connsiteX3" fmla="*/ 0 w 3044872"/>
              <a:gd name="connsiteY3" fmla="*/ 817705 h 817704"/>
            </a:gdLst>
            <a:ahLst/>
            <a:cxnLst>
              <a:cxn ang="0">
                <a:pos x="connsiteX0" y="connsiteY0"/>
              </a:cxn>
              <a:cxn ang="0">
                <a:pos x="connsiteX1" y="connsiteY1"/>
              </a:cxn>
              <a:cxn ang="0">
                <a:pos x="connsiteX2" y="connsiteY2"/>
              </a:cxn>
              <a:cxn ang="0">
                <a:pos x="connsiteX3" y="connsiteY3"/>
              </a:cxn>
            </a:cxnLst>
            <a:rect l="l" t="t" r="r" b="b"/>
            <a:pathLst>
              <a:path w="3044872" h="817704">
                <a:moveTo>
                  <a:pt x="5907" y="0"/>
                </a:moveTo>
                <a:lnTo>
                  <a:pt x="3018822" y="67463"/>
                </a:lnTo>
                <a:lnTo>
                  <a:pt x="3044872" y="767296"/>
                </a:lnTo>
                <a:lnTo>
                  <a:pt x="0" y="817705"/>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35" name="Freeform 134">
            <a:extLst>
              <a:ext uri="{FF2B5EF4-FFF2-40B4-BE49-F238E27FC236}">
                <a16:creationId xmlns:a16="http://schemas.microsoft.com/office/drawing/2014/main" id="{5383B1D7-9A93-9928-6878-06909054CE28}"/>
              </a:ext>
            </a:extLst>
          </p:cNvPr>
          <p:cNvSpPr/>
          <p:nvPr/>
        </p:nvSpPr>
        <p:spPr>
          <a:xfrm>
            <a:off x="2514600" y="8632505"/>
            <a:ext cx="2672145" cy="1051894"/>
          </a:xfrm>
          <a:custGeom>
            <a:avLst/>
            <a:gdLst>
              <a:gd name="connsiteX0" fmla="*/ 0 w 3067486"/>
              <a:gd name="connsiteY0" fmla="*/ 102 h 733608"/>
              <a:gd name="connsiteX1" fmla="*/ 3059412 w 3067486"/>
              <a:gd name="connsiteY1" fmla="*/ 102 h 733608"/>
              <a:gd name="connsiteX2" fmla="*/ 0 w 3067486"/>
              <a:gd name="connsiteY2" fmla="*/ 102 h 733608"/>
              <a:gd name="connsiteX3" fmla="*/ 3059412 w 3067486"/>
              <a:gd name="connsiteY3" fmla="*/ 102 h 733608"/>
              <a:gd name="connsiteX4" fmla="*/ 3059412 w 3067486"/>
              <a:gd name="connsiteY4" fmla="*/ 102 h 733608"/>
              <a:gd name="connsiteX5" fmla="*/ 3059412 w 3067486"/>
              <a:gd name="connsiteY5" fmla="*/ 724536 h 733608"/>
              <a:gd name="connsiteX6" fmla="*/ 3059412 w 3067486"/>
              <a:gd name="connsiteY6" fmla="*/ 102 h 733608"/>
              <a:gd name="connsiteX7" fmla="*/ 3059412 w 3067486"/>
              <a:gd name="connsiteY7" fmla="*/ 724536 h 733608"/>
              <a:gd name="connsiteX8" fmla="*/ 3059412 w 3067486"/>
              <a:gd name="connsiteY8" fmla="*/ 724536 h 733608"/>
              <a:gd name="connsiteX9" fmla="*/ 0 w 3067486"/>
              <a:gd name="connsiteY9" fmla="*/ 724536 h 733608"/>
              <a:gd name="connsiteX10" fmla="*/ 3059412 w 3067486"/>
              <a:gd name="connsiteY10" fmla="*/ 724536 h 733608"/>
              <a:gd name="connsiteX11" fmla="*/ 0 w 3067486"/>
              <a:gd name="connsiteY11" fmla="*/ 724536 h 733608"/>
              <a:gd name="connsiteX12" fmla="*/ 0 w 3067486"/>
              <a:gd name="connsiteY12" fmla="*/ 724536 h 733608"/>
              <a:gd name="connsiteX13" fmla="*/ 0 w 3067486"/>
              <a:gd name="connsiteY13" fmla="*/ 102 h 733608"/>
              <a:gd name="connsiteX14" fmla="*/ 0 w 3067486"/>
              <a:gd name="connsiteY14" fmla="*/ 724536 h 733608"/>
              <a:gd name="connsiteX15" fmla="*/ 0 w 3067486"/>
              <a:gd name="connsiteY15" fmla="*/ 102 h 73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7486" h="733608">
                <a:moveTo>
                  <a:pt x="0" y="102"/>
                </a:moveTo>
                <a:cubicBezTo>
                  <a:pt x="603401" y="20628"/>
                  <a:pt x="1359621" y="25457"/>
                  <a:pt x="3059412" y="102"/>
                </a:cubicBezTo>
                <a:moveTo>
                  <a:pt x="0" y="102"/>
                </a:moveTo>
                <a:cubicBezTo>
                  <a:pt x="1144099" y="-652"/>
                  <a:pt x="2316672" y="3121"/>
                  <a:pt x="3059412" y="102"/>
                </a:cubicBezTo>
                <a:moveTo>
                  <a:pt x="3059412" y="102"/>
                </a:moveTo>
                <a:cubicBezTo>
                  <a:pt x="3022911" y="103032"/>
                  <a:pt x="3089552" y="328663"/>
                  <a:pt x="3059412" y="724536"/>
                </a:cubicBezTo>
                <a:moveTo>
                  <a:pt x="3059412" y="102"/>
                </a:moveTo>
                <a:cubicBezTo>
                  <a:pt x="3042449" y="220300"/>
                  <a:pt x="3043206" y="479587"/>
                  <a:pt x="3059412" y="724536"/>
                </a:cubicBezTo>
                <a:moveTo>
                  <a:pt x="3059412" y="724536"/>
                </a:moveTo>
                <a:cubicBezTo>
                  <a:pt x="2471611" y="680164"/>
                  <a:pt x="1722661" y="688012"/>
                  <a:pt x="0" y="724536"/>
                </a:cubicBezTo>
                <a:moveTo>
                  <a:pt x="3059412" y="724536"/>
                </a:moveTo>
                <a:cubicBezTo>
                  <a:pt x="2414209" y="713217"/>
                  <a:pt x="1816261" y="749740"/>
                  <a:pt x="0" y="724536"/>
                </a:cubicBezTo>
                <a:moveTo>
                  <a:pt x="0" y="724536"/>
                </a:moveTo>
                <a:cubicBezTo>
                  <a:pt x="4998" y="516714"/>
                  <a:pt x="20598" y="250484"/>
                  <a:pt x="0" y="102"/>
                </a:cubicBezTo>
                <a:moveTo>
                  <a:pt x="0" y="724536"/>
                </a:moveTo>
                <a:cubicBezTo>
                  <a:pt x="16357" y="486529"/>
                  <a:pt x="3029" y="207471"/>
                  <a:pt x="0" y="102"/>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36" name="TextBox 135">
            <a:extLst>
              <a:ext uri="{FF2B5EF4-FFF2-40B4-BE49-F238E27FC236}">
                <a16:creationId xmlns:a16="http://schemas.microsoft.com/office/drawing/2014/main" id="{CF5BAB15-9CE6-7A25-BC03-B976C992F03D}"/>
              </a:ext>
            </a:extLst>
          </p:cNvPr>
          <p:cNvSpPr txBox="1"/>
          <p:nvPr/>
        </p:nvSpPr>
        <p:spPr>
          <a:xfrm>
            <a:off x="2666829" y="8761069"/>
            <a:ext cx="2367686" cy="923330"/>
          </a:xfrm>
          <a:prstGeom prst="rect">
            <a:avLst/>
          </a:prstGeom>
          <a:noFill/>
        </p:spPr>
        <p:txBody>
          <a:bodyPr wrap="square" rtlCol="0">
            <a:spAutoFit/>
          </a:bodyPr>
          <a:lstStyle/>
          <a:p>
            <a:pPr algn="ctr"/>
            <a:r>
              <a:rPr lang="en-IL" sz="2700" b="1" spc="0" baseline="0" dirty="0">
                <a:ln/>
                <a:solidFill>
                  <a:srgbClr val="F4F4F4"/>
                </a:solidFill>
                <a:latin typeface="Tempus Sans ITC" panose="04020404030D07020202" pitchFamily="82" charset="0"/>
                <a:sym typeface="Comic Sans MS"/>
                <a:rtl val="0"/>
              </a:rPr>
              <a:t>Combat System</a:t>
            </a:r>
          </a:p>
        </p:txBody>
      </p:sp>
      <p:sp>
        <p:nvSpPr>
          <p:cNvPr id="139" name="Freeform 138">
            <a:extLst>
              <a:ext uri="{FF2B5EF4-FFF2-40B4-BE49-F238E27FC236}">
                <a16:creationId xmlns:a16="http://schemas.microsoft.com/office/drawing/2014/main" id="{25695BC2-2683-A31B-6E08-7DE8D23A929F}"/>
              </a:ext>
            </a:extLst>
          </p:cNvPr>
          <p:cNvSpPr/>
          <p:nvPr/>
        </p:nvSpPr>
        <p:spPr>
          <a:xfrm>
            <a:off x="7582241" y="9298274"/>
            <a:ext cx="2879386" cy="713825"/>
          </a:xfrm>
          <a:custGeom>
            <a:avLst/>
            <a:gdLst>
              <a:gd name="connsiteX0" fmla="*/ 0 w 2574752"/>
              <a:gd name="connsiteY0" fmla="*/ 0 h 724433"/>
              <a:gd name="connsiteX1" fmla="*/ 2574753 w 2574752"/>
              <a:gd name="connsiteY1" fmla="*/ 0 h 724433"/>
              <a:gd name="connsiteX2" fmla="*/ 2574753 w 2574752"/>
              <a:gd name="connsiteY2" fmla="*/ 724434 h 724433"/>
              <a:gd name="connsiteX3" fmla="*/ 0 w 257475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574752" h="724433">
                <a:moveTo>
                  <a:pt x="0" y="0"/>
                </a:moveTo>
                <a:lnTo>
                  <a:pt x="2574753" y="0"/>
                </a:lnTo>
                <a:lnTo>
                  <a:pt x="2574753" y="724434"/>
                </a:lnTo>
                <a:lnTo>
                  <a:pt x="0" y="724434"/>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40" name="Freeform 139">
            <a:extLst>
              <a:ext uri="{FF2B5EF4-FFF2-40B4-BE49-F238E27FC236}">
                <a16:creationId xmlns:a16="http://schemas.microsoft.com/office/drawing/2014/main" id="{A775E413-260B-6EDB-01AA-496261514838}"/>
              </a:ext>
            </a:extLst>
          </p:cNvPr>
          <p:cNvSpPr/>
          <p:nvPr/>
        </p:nvSpPr>
        <p:spPr>
          <a:xfrm>
            <a:off x="7530426" y="9273617"/>
            <a:ext cx="2983017" cy="746683"/>
          </a:xfrm>
          <a:custGeom>
            <a:avLst/>
            <a:gdLst>
              <a:gd name="connsiteX0" fmla="*/ 0 w 2606710"/>
              <a:gd name="connsiteY0" fmla="*/ 68972 h 758542"/>
              <a:gd name="connsiteX1" fmla="*/ 2606710 w 2606710"/>
              <a:gd name="connsiteY1" fmla="*/ 0 h 758542"/>
              <a:gd name="connsiteX2" fmla="*/ 2563393 w 2606710"/>
              <a:gd name="connsiteY2" fmla="*/ 724584 h 758542"/>
              <a:gd name="connsiteX3" fmla="*/ 56644 w 2606710"/>
              <a:gd name="connsiteY3" fmla="*/ 758542 h 758542"/>
            </a:gdLst>
            <a:ahLst/>
            <a:cxnLst>
              <a:cxn ang="0">
                <a:pos x="connsiteX0" y="connsiteY0"/>
              </a:cxn>
              <a:cxn ang="0">
                <a:pos x="connsiteX1" y="connsiteY1"/>
              </a:cxn>
              <a:cxn ang="0">
                <a:pos x="connsiteX2" y="connsiteY2"/>
              </a:cxn>
              <a:cxn ang="0">
                <a:pos x="connsiteX3" y="connsiteY3"/>
              </a:cxn>
            </a:cxnLst>
            <a:rect l="l" t="t" r="r" b="b"/>
            <a:pathLst>
              <a:path w="2606710" h="758542">
                <a:moveTo>
                  <a:pt x="0" y="68972"/>
                </a:moveTo>
                <a:lnTo>
                  <a:pt x="2606710" y="0"/>
                </a:lnTo>
                <a:lnTo>
                  <a:pt x="2563393" y="724584"/>
                </a:lnTo>
                <a:lnTo>
                  <a:pt x="56644" y="758542"/>
                </a:lnTo>
              </a:path>
            </a:pathLst>
          </a:custGeom>
          <a:solidFill>
            <a:srgbClr val="312334"/>
          </a:solidFill>
          <a:ln w="15145" cap="flat">
            <a:noFill/>
            <a:prstDash val="solid"/>
            <a:miter/>
          </a:ln>
        </p:spPr>
        <p:txBody>
          <a:bodyPr rtlCol="0" anchor="ctr"/>
          <a:lstStyle/>
          <a:p>
            <a:endParaRPr lang="en-IL" b="1">
              <a:latin typeface="Tempus Sans ITC" panose="04020404030D07020202" pitchFamily="82" charset="0"/>
            </a:endParaRPr>
          </a:p>
        </p:txBody>
      </p:sp>
      <p:sp>
        <p:nvSpPr>
          <p:cNvPr id="141" name="Freeform 140">
            <a:extLst>
              <a:ext uri="{FF2B5EF4-FFF2-40B4-BE49-F238E27FC236}">
                <a16:creationId xmlns:a16="http://schemas.microsoft.com/office/drawing/2014/main" id="{2A51EA49-E75E-B195-8C35-C18ED7364EE4}"/>
              </a:ext>
            </a:extLst>
          </p:cNvPr>
          <p:cNvSpPr/>
          <p:nvPr/>
        </p:nvSpPr>
        <p:spPr>
          <a:xfrm>
            <a:off x="7537574" y="9279407"/>
            <a:ext cx="2968721" cy="720116"/>
          </a:xfrm>
          <a:custGeom>
            <a:avLst/>
            <a:gdLst>
              <a:gd name="connsiteX0" fmla="*/ 33674 w 2608426"/>
              <a:gd name="connsiteY0" fmla="*/ 28636 h 756593"/>
              <a:gd name="connsiteX1" fmla="*/ 2608427 w 2608426"/>
              <a:gd name="connsiteY1" fmla="*/ 28636 h 756593"/>
              <a:gd name="connsiteX2" fmla="*/ 33674 w 2608426"/>
              <a:gd name="connsiteY2" fmla="*/ 28636 h 756593"/>
              <a:gd name="connsiteX3" fmla="*/ 2608427 w 2608426"/>
              <a:gd name="connsiteY3" fmla="*/ 28636 h 756593"/>
              <a:gd name="connsiteX4" fmla="*/ 2608427 w 2608426"/>
              <a:gd name="connsiteY4" fmla="*/ 28636 h 756593"/>
              <a:gd name="connsiteX5" fmla="*/ 2608427 w 2608426"/>
              <a:gd name="connsiteY5" fmla="*/ 753070 h 756593"/>
              <a:gd name="connsiteX6" fmla="*/ 2608427 w 2608426"/>
              <a:gd name="connsiteY6" fmla="*/ 28636 h 756593"/>
              <a:gd name="connsiteX7" fmla="*/ 2608427 w 2608426"/>
              <a:gd name="connsiteY7" fmla="*/ 753070 h 756593"/>
              <a:gd name="connsiteX8" fmla="*/ 2608427 w 2608426"/>
              <a:gd name="connsiteY8" fmla="*/ 753070 h 756593"/>
              <a:gd name="connsiteX9" fmla="*/ 33674 w 2608426"/>
              <a:gd name="connsiteY9" fmla="*/ 753070 h 756593"/>
              <a:gd name="connsiteX10" fmla="*/ 2608427 w 2608426"/>
              <a:gd name="connsiteY10" fmla="*/ 753070 h 756593"/>
              <a:gd name="connsiteX11" fmla="*/ 33674 w 2608426"/>
              <a:gd name="connsiteY11" fmla="*/ 753070 h 756593"/>
              <a:gd name="connsiteX12" fmla="*/ 33674 w 2608426"/>
              <a:gd name="connsiteY12" fmla="*/ 753070 h 756593"/>
              <a:gd name="connsiteX13" fmla="*/ 33674 w 2608426"/>
              <a:gd name="connsiteY13" fmla="*/ 28636 h 756593"/>
              <a:gd name="connsiteX14" fmla="*/ 33674 w 2608426"/>
              <a:gd name="connsiteY14" fmla="*/ 753070 h 756593"/>
              <a:gd name="connsiteX15" fmla="*/ 33674 w 2608426"/>
              <a:gd name="connsiteY15" fmla="*/ 28636 h 75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8426" h="756593">
                <a:moveTo>
                  <a:pt x="33674" y="28636"/>
                </a:moveTo>
                <a:cubicBezTo>
                  <a:pt x="613751" y="70895"/>
                  <a:pt x="1120674" y="-38223"/>
                  <a:pt x="2608427" y="28636"/>
                </a:cubicBezTo>
                <a:moveTo>
                  <a:pt x="33674" y="28636"/>
                </a:moveTo>
                <a:cubicBezTo>
                  <a:pt x="698415" y="715"/>
                  <a:pt x="1345738" y="-18603"/>
                  <a:pt x="2608427" y="28636"/>
                </a:cubicBezTo>
                <a:moveTo>
                  <a:pt x="2608427" y="28636"/>
                </a:moveTo>
                <a:cubicBezTo>
                  <a:pt x="2549965" y="222573"/>
                  <a:pt x="2582074" y="433414"/>
                  <a:pt x="2608427" y="753070"/>
                </a:cubicBezTo>
                <a:moveTo>
                  <a:pt x="2608427" y="28636"/>
                </a:moveTo>
                <a:cubicBezTo>
                  <a:pt x="2570715" y="223931"/>
                  <a:pt x="2598582" y="458618"/>
                  <a:pt x="2608427" y="753070"/>
                </a:cubicBezTo>
                <a:moveTo>
                  <a:pt x="2608427" y="753070"/>
                </a:moveTo>
                <a:cubicBezTo>
                  <a:pt x="1694238" y="751560"/>
                  <a:pt x="678574" y="684852"/>
                  <a:pt x="33674" y="753070"/>
                </a:cubicBezTo>
                <a:moveTo>
                  <a:pt x="2608427" y="753070"/>
                </a:moveTo>
                <a:cubicBezTo>
                  <a:pt x="1993061" y="753523"/>
                  <a:pt x="1363155" y="760767"/>
                  <a:pt x="33674" y="753070"/>
                </a:cubicBezTo>
                <a:moveTo>
                  <a:pt x="33674" y="753070"/>
                </a:moveTo>
                <a:cubicBezTo>
                  <a:pt x="-25697" y="587507"/>
                  <a:pt x="5958" y="298186"/>
                  <a:pt x="33674" y="28636"/>
                </a:cubicBezTo>
                <a:moveTo>
                  <a:pt x="33674" y="753070"/>
                </a:moveTo>
                <a:cubicBezTo>
                  <a:pt x="56090" y="547814"/>
                  <a:pt x="47759" y="298941"/>
                  <a:pt x="33674" y="28636"/>
                </a:cubicBezTo>
              </a:path>
            </a:pathLst>
          </a:custGeom>
          <a:noFill/>
          <a:ln w="19050" cap="rnd">
            <a:solidFill>
              <a:schemeClr val="accent4">
                <a:lumMod val="60000"/>
                <a:lumOff val="40000"/>
              </a:schemeClr>
            </a:solidFill>
            <a:prstDash val="solid"/>
            <a:round/>
          </a:ln>
        </p:spPr>
        <p:txBody>
          <a:bodyPr rtlCol="0" anchor="ctr"/>
          <a:lstStyle/>
          <a:p>
            <a:endParaRPr lang="en-IL" b="1">
              <a:latin typeface="Tempus Sans ITC" panose="04020404030D07020202" pitchFamily="82" charset="0"/>
            </a:endParaRPr>
          </a:p>
        </p:txBody>
      </p:sp>
      <p:sp>
        <p:nvSpPr>
          <p:cNvPr id="142" name="TextBox 141">
            <a:extLst>
              <a:ext uri="{FF2B5EF4-FFF2-40B4-BE49-F238E27FC236}">
                <a16:creationId xmlns:a16="http://schemas.microsoft.com/office/drawing/2014/main" id="{EBA02944-4F1B-BC2C-EFAA-6F5F43F285F4}"/>
              </a:ext>
            </a:extLst>
          </p:cNvPr>
          <p:cNvSpPr txBox="1"/>
          <p:nvPr/>
        </p:nvSpPr>
        <p:spPr>
          <a:xfrm>
            <a:off x="7582241" y="9405258"/>
            <a:ext cx="2879386" cy="507831"/>
          </a:xfrm>
          <a:prstGeom prst="rect">
            <a:avLst/>
          </a:prstGeom>
          <a:noFill/>
        </p:spPr>
        <p:txBody>
          <a:bodyPr wrap="square" rtlCol="0">
            <a:spAutoFit/>
          </a:bodyPr>
          <a:lstStyle/>
          <a:p>
            <a:pPr algn="ctr"/>
            <a:r>
              <a:rPr lang="en-IL" sz="2700" b="1" dirty="0">
                <a:ln/>
                <a:solidFill>
                  <a:srgbClr val="F4F4F4"/>
                </a:solidFill>
                <a:latin typeface="Tempus Sans ITC" panose="04020404030D07020202" pitchFamily="82" charset="0"/>
                <a:sym typeface="Comic Sans MS"/>
                <a:rtl val="0"/>
              </a:rPr>
              <a:t>Gameplay</a:t>
            </a:r>
            <a:r>
              <a:rPr lang="en-US" sz="2700" b="1" dirty="0">
                <a:ln/>
                <a:solidFill>
                  <a:srgbClr val="F4F4F4"/>
                </a:solidFill>
                <a:latin typeface="Tempus Sans ITC" panose="04020404030D07020202" pitchFamily="82" charset="0"/>
                <a:sym typeface="Comic Sans MS"/>
                <a:rtl val="0"/>
              </a:rPr>
              <a:t> </a:t>
            </a:r>
            <a:r>
              <a:rPr lang="en-IL" sz="2700" b="1" dirty="0">
                <a:ln/>
                <a:solidFill>
                  <a:srgbClr val="F4F4F4"/>
                </a:solidFill>
                <a:latin typeface="Tempus Sans ITC" panose="04020404030D07020202" pitchFamily="82" charset="0"/>
                <a:sym typeface="Comic Sans MS"/>
                <a:rtl val="0"/>
              </a:rPr>
              <a:t>Effect</a:t>
            </a:r>
          </a:p>
        </p:txBody>
      </p:sp>
      <p:sp>
        <p:nvSpPr>
          <p:cNvPr id="144" name="Freeform 143">
            <a:extLst>
              <a:ext uri="{FF2B5EF4-FFF2-40B4-BE49-F238E27FC236}">
                <a16:creationId xmlns:a16="http://schemas.microsoft.com/office/drawing/2014/main" id="{6504DCC1-50A4-D000-24AB-638F07B46D59}"/>
              </a:ext>
            </a:extLst>
          </p:cNvPr>
          <p:cNvSpPr/>
          <p:nvPr/>
        </p:nvSpPr>
        <p:spPr>
          <a:xfrm>
            <a:off x="9160689" y="7063002"/>
            <a:ext cx="15145" cy="598412"/>
          </a:xfrm>
          <a:custGeom>
            <a:avLst/>
            <a:gdLst>
              <a:gd name="connsiteX0" fmla="*/ 0 w 15145"/>
              <a:gd name="connsiteY0" fmla="*/ 0 h 598412"/>
              <a:gd name="connsiteX1" fmla="*/ 0 w 15145"/>
              <a:gd name="connsiteY1" fmla="*/ 598412 h 598412"/>
            </a:gdLst>
            <a:ahLst/>
            <a:cxnLst>
              <a:cxn ang="0">
                <a:pos x="connsiteX0" y="connsiteY0"/>
              </a:cxn>
              <a:cxn ang="0">
                <a:pos x="connsiteX1" y="connsiteY1"/>
              </a:cxn>
            </a:cxnLst>
            <a:rect l="l" t="t" r="r" b="b"/>
            <a:pathLst>
              <a:path w="15145" h="598412">
                <a:moveTo>
                  <a:pt x="0" y="0"/>
                </a:moveTo>
                <a:cubicBezTo>
                  <a:pt x="0" y="0"/>
                  <a:pt x="0" y="199471"/>
                  <a:pt x="0" y="598412"/>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45" name="Freeform 144">
            <a:extLst>
              <a:ext uri="{FF2B5EF4-FFF2-40B4-BE49-F238E27FC236}">
                <a16:creationId xmlns:a16="http://schemas.microsoft.com/office/drawing/2014/main" id="{481113FF-1B53-EE66-5D9A-65C173BD5BCC}"/>
              </a:ext>
            </a:extLst>
          </p:cNvPr>
          <p:cNvSpPr/>
          <p:nvPr/>
        </p:nvSpPr>
        <p:spPr>
          <a:xfrm>
            <a:off x="9092534" y="7661415"/>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46" name="Freeform 145">
            <a:extLst>
              <a:ext uri="{FF2B5EF4-FFF2-40B4-BE49-F238E27FC236}">
                <a16:creationId xmlns:a16="http://schemas.microsoft.com/office/drawing/2014/main" id="{BF3E804B-7D79-9080-E3EE-B0B804DF4FE8}"/>
              </a:ext>
            </a:extLst>
          </p:cNvPr>
          <p:cNvSpPr/>
          <p:nvPr/>
        </p:nvSpPr>
        <p:spPr>
          <a:xfrm>
            <a:off x="9130311" y="7057641"/>
            <a:ext cx="63299" cy="603773"/>
          </a:xfrm>
          <a:custGeom>
            <a:avLst/>
            <a:gdLst>
              <a:gd name="connsiteX0" fmla="*/ 30378 w 63299"/>
              <a:gd name="connsiteY0" fmla="*/ 5362 h 603773"/>
              <a:gd name="connsiteX1" fmla="*/ 30378 w 63299"/>
              <a:gd name="connsiteY1" fmla="*/ 603774 h 603773"/>
              <a:gd name="connsiteX2" fmla="*/ 30378 w 63299"/>
              <a:gd name="connsiteY2" fmla="*/ 5362 h 603773"/>
              <a:gd name="connsiteX3" fmla="*/ 30378 w 63299"/>
              <a:gd name="connsiteY3" fmla="*/ 603774 h 603773"/>
            </a:gdLst>
            <a:ahLst/>
            <a:cxnLst>
              <a:cxn ang="0">
                <a:pos x="connsiteX0" y="connsiteY0"/>
              </a:cxn>
              <a:cxn ang="0">
                <a:pos x="connsiteX1" y="connsiteY1"/>
              </a:cxn>
              <a:cxn ang="0">
                <a:pos x="connsiteX2" y="connsiteY2"/>
              </a:cxn>
              <a:cxn ang="0">
                <a:pos x="connsiteX3" y="connsiteY3"/>
              </a:cxn>
            </a:cxnLst>
            <a:rect l="l" t="t" r="r" b="b"/>
            <a:pathLst>
              <a:path w="63299" h="603773">
                <a:moveTo>
                  <a:pt x="30378" y="5362"/>
                </a:moveTo>
                <a:cubicBezTo>
                  <a:pt x="-21420" y="-39312"/>
                  <a:pt x="2964" y="198242"/>
                  <a:pt x="30378" y="603774"/>
                </a:cubicBezTo>
                <a:moveTo>
                  <a:pt x="30378" y="5362"/>
                </a:moveTo>
                <a:cubicBezTo>
                  <a:pt x="63547" y="44300"/>
                  <a:pt x="83842" y="221182"/>
                  <a:pt x="30378" y="603774"/>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47" name="Freeform 146">
            <a:extLst>
              <a:ext uri="{FF2B5EF4-FFF2-40B4-BE49-F238E27FC236}">
                <a16:creationId xmlns:a16="http://schemas.microsoft.com/office/drawing/2014/main" id="{240195AB-E325-4446-34D2-3C5513F9FC24}"/>
              </a:ext>
            </a:extLst>
          </p:cNvPr>
          <p:cNvSpPr/>
          <p:nvPr/>
        </p:nvSpPr>
        <p:spPr>
          <a:xfrm>
            <a:off x="9092534" y="7655577"/>
            <a:ext cx="136310" cy="142305"/>
          </a:xfrm>
          <a:custGeom>
            <a:avLst/>
            <a:gdLst>
              <a:gd name="connsiteX0" fmla="*/ 68155 w 136310"/>
              <a:gd name="connsiteY0" fmla="*/ 141669 h 142305"/>
              <a:gd name="connsiteX1" fmla="*/ 0 w 136310"/>
              <a:gd name="connsiteY1" fmla="*/ 5838 h 142305"/>
              <a:gd name="connsiteX2" fmla="*/ 136310 w 136310"/>
              <a:gd name="connsiteY2" fmla="*/ 5838 h 142305"/>
              <a:gd name="connsiteX3" fmla="*/ 68155 w 136310"/>
              <a:gd name="connsiteY3" fmla="*/ 141669 h 142305"/>
            </a:gdLst>
            <a:ahLst/>
            <a:cxnLst>
              <a:cxn ang="0">
                <a:pos x="connsiteX0" y="connsiteY0"/>
              </a:cxn>
              <a:cxn ang="0">
                <a:pos x="connsiteX1" y="connsiteY1"/>
              </a:cxn>
              <a:cxn ang="0">
                <a:pos x="connsiteX2" y="connsiteY2"/>
              </a:cxn>
              <a:cxn ang="0">
                <a:pos x="connsiteX3" y="connsiteY3"/>
              </a:cxn>
            </a:cxnLst>
            <a:rect l="l" t="t" r="r" b="b"/>
            <a:pathLst>
              <a:path w="136310" h="142305">
                <a:moveTo>
                  <a:pt x="68155" y="141669"/>
                </a:moveTo>
                <a:cubicBezTo>
                  <a:pt x="71942" y="148159"/>
                  <a:pt x="3484" y="105146"/>
                  <a:pt x="0" y="5838"/>
                </a:cubicBezTo>
                <a:cubicBezTo>
                  <a:pt x="15297" y="26062"/>
                  <a:pt x="46346" y="-14386"/>
                  <a:pt x="136310" y="5838"/>
                </a:cubicBezTo>
                <a:cubicBezTo>
                  <a:pt x="124043" y="64095"/>
                  <a:pt x="118741" y="109674"/>
                  <a:pt x="68155" y="141669"/>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48" name="Freeform 147">
            <a:extLst>
              <a:ext uri="{FF2B5EF4-FFF2-40B4-BE49-F238E27FC236}">
                <a16:creationId xmlns:a16="http://schemas.microsoft.com/office/drawing/2014/main" id="{D33B55FC-F00F-E395-E04F-F5696D4966EF}"/>
              </a:ext>
            </a:extLst>
          </p:cNvPr>
          <p:cNvSpPr/>
          <p:nvPr/>
        </p:nvSpPr>
        <p:spPr>
          <a:xfrm>
            <a:off x="9092534" y="7646970"/>
            <a:ext cx="136310" cy="150275"/>
          </a:xfrm>
          <a:custGeom>
            <a:avLst/>
            <a:gdLst>
              <a:gd name="connsiteX0" fmla="*/ 68155 w 136310"/>
              <a:gd name="connsiteY0" fmla="*/ 150276 h 150275"/>
              <a:gd name="connsiteX1" fmla="*/ 0 w 136310"/>
              <a:gd name="connsiteY1" fmla="*/ 14445 h 150275"/>
              <a:gd name="connsiteX2" fmla="*/ 68155 w 136310"/>
              <a:gd name="connsiteY2" fmla="*/ 150276 h 150275"/>
              <a:gd name="connsiteX3" fmla="*/ 0 w 136310"/>
              <a:gd name="connsiteY3" fmla="*/ 14445 h 150275"/>
              <a:gd name="connsiteX4" fmla="*/ 0 w 136310"/>
              <a:gd name="connsiteY4" fmla="*/ 14445 h 150275"/>
              <a:gd name="connsiteX5" fmla="*/ 136310 w 136310"/>
              <a:gd name="connsiteY5" fmla="*/ 14445 h 150275"/>
              <a:gd name="connsiteX6" fmla="*/ 0 w 136310"/>
              <a:gd name="connsiteY6" fmla="*/ 14445 h 150275"/>
              <a:gd name="connsiteX7" fmla="*/ 136310 w 136310"/>
              <a:gd name="connsiteY7" fmla="*/ 14445 h 150275"/>
              <a:gd name="connsiteX8" fmla="*/ 136310 w 136310"/>
              <a:gd name="connsiteY8" fmla="*/ 14445 h 150275"/>
              <a:gd name="connsiteX9" fmla="*/ 68155 w 136310"/>
              <a:gd name="connsiteY9" fmla="*/ 150276 h 150275"/>
              <a:gd name="connsiteX10" fmla="*/ 136310 w 136310"/>
              <a:gd name="connsiteY10" fmla="*/ 14445 h 150275"/>
              <a:gd name="connsiteX11" fmla="*/ 68155 w 136310"/>
              <a:gd name="connsiteY11" fmla="*/ 150276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50275">
                <a:moveTo>
                  <a:pt x="68155" y="150276"/>
                </a:moveTo>
                <a:cubicBezTo>
                  <a:pt x="52253" y="135033"/>
                  <a:pt x="58007" y="114658"/>
                  <a:pt x="0" y="14445"/>
                </a:cubicBezTo>
                <a:moveTo>
                  <a:pt x="68155" y="150276"/>
                </a:moveTo>
                <a:cubicBezTo>
                  <a:pt x="44074" y="105753"/>
                  <a:pt x="15297" y="70437"/>
                  <a:pt x="0" y="14445"/>
                </a:cubicBezTo>
                <a:moveTo>
                  <a:pt x="0" y="14445"/>
                </a:moveTo>
                <a:cubicBezTo>
                  <a:pt x="11814" y="-3666"/>
                  <a:pt x="48617" y="-5930"/>
                  <a:pt x="136310" y="14445"/>
                </a:cubicBezTo>
                <a:moveTo>
                  <a:pt x="0" y="14445"/>
                </a:moveTo>
                <a:cubicBezTo>
                  <a:pt x="40893" y="6295"/>
                  <a:pt x="74819" y="13690"/>
                  <a:pt x="136310" y="14445"/>
                </a:cubicBezTo>
                <a:moveTo>
                  <a:pt x="136310" y="14445"/>
                </a:moveTo>
                <a:cubicBezTo>
                  <a:pt x="124043" y="83568"/>
                  <a:pt x="101476" y="117978"/>
                  <a:pt x="68155" y="150276"/>
                </a:cubicBezTo>
                <a:moveTo>
                  <a:pt x="136310" y="14445"/>
                </a:moveTo>
                <a:cubicBezTo>
                  <a:pt x="117076" y="47648"/>
                  <a:pt x="115107" y="103791"/>
                  <a:pt x="68155" y="150276"/>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0" name="Freeform 149">
            <a:extLst>
              <a:ext uri="{FF2B5EF4-FFF2-40B4-BE49-F238E27FC236}">
                <a16:creationId xmlns:a16="http://schemas.microsoft.com/office/drawing/2014/main" id="{731B4B6E-D6BB-A8E2-DE44-5ABB0B535FA6}"/>
              </a:ext>
            </a:extLst>
          </p:cNvPr>
          <p:cNvSpPr/>
          <p:nvPr/>
        </p:nvSpPr>
        <p:spPr>
          <a:xfrm>
            <a:off x="10599521" y="7296245"/>
            <a:ext cx="2558093" cy="551560"/>
          </a:xfrm>
          <a:custGeom>
            <a:avLst/>
            <a:gdLst>
              <a:gd name="connsiteX0" fmla="*/ 0 w 2558093"/>
              <a:gd name="connsiteY0" fmla="*/ 551560 h 551560"/>
              <a:gd name="connsiteX1" fmla="*/ 2558093 w 2558093"/>
              <a:gd name="connsiteY1" fmla="*/ 85 h 551560"/>
            </a:gdLst>
            <a:ahLst/>
            <a:cxnLst>
              <a:cxn ang="0">
                <a:pos x="connsiteX0" y="connsiteY0"/>
              </a:cxn>
              <a:cxn ang="0">
                <a:pos x="connsiteX1" y="connsiteY1"/>
              </a:cxn>
            </a:cxnLst>
            <a:rect l="l" t="t" r="r" b="b"/>
            <a:pathLst>
              <a:path w="2558093" h="551560">
                <a:moveTo>
                  <a:pt x="0" y="551560"/>
                </a:moveTo>
                <a:cubicBezTo>
                  <a:pt x="424077" y="179281"/>
                  <a:pt x="1276774" y="-4544"/>
                  <a:pt x="2558093" y="85"/>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51" name="Freeform 150">
            <a:extLst>
              <a:ext uri="{FF2B5EF4-FFF2-40B4-BE49-F238E27FC236}">
                <a16:creationId xmlns:a16="http://schemas.microsoft.com/office/drawing/2014/main" id="{3FD5F9E5-563C-D033-16D5-DA5D0BDE5638}"/>
              </a:ext>
            </a:extLst>
          </p:cNvPr>
          <p:cNvSpPr/>
          <p:nvPr/>
        </p:nvSpPr>
        <p:spPr>
          <a:xfrm>
            <a:off x="13169783" y="7217469"/>
            <a:ext cx="136613" cy="135831"/>
          </a:xfrm>
          <a:custGeom>
            <a:avLst/>
            <a:gdLst>
              <a:gd name="connsiteX0" fmla="*/ 136614 w 136613"/>
              <a:gd name="connsiteY0" fmla="*/ 68368 h 135831"/>
              <a:gd name="connsiteX1" fmla="*/ 0 w 136613"/>
              <a:gd name="connsiteY1" fmla="*/ 135831 h 135831"/>
              <a:gd name="connsiteX2" fmla="*/ 454 w 136613"/>
              <a:gd name="connsiteY2" fmla="*/ 0 h 135831"/>
            </a:gdLst>
            <a:ahLst/>
            <a:cxnLst>
              <a:cxn ang="0">
                <a:pos x="connsiteX0" y="connsiteY0"/>
              </a:cxn>
              <a:cxn ang="0">
                <a:pos x="connsiteX1" y="connsiteY1"/>
              </a:cxn>
              <a:cxn ang="0">
                <a:pos x="connsiteX2" y="connsiteY2"/>
              </a:cxn>
            </a:cxnLst>
            <a:rect l="l" t="t" r="r" b="b"/>
            <a:pathLst>
              <a:path w="136613" h="135831">
                <a:moveTo>
                  <a:pt x="136614" y="68368"/>
                </a:moveTo>
                <a:lnTo>
                  <a:pt x="0" y="135831"/>
                </a:lnTo>
                <a:lnTo>
                  <a:pt x="454" y="0"/>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52" name="Freeform 151">
            <a:extLst>
              <a:ext uri="{FF2B5EF4-FFF2-40B4-BE49-F238E27FC236}">
                <a16:creationId xmlns:a16="http://schemas.microsoft.com/office/drawing/2014/main" id="{AFC5714D-1FDF-C3F1-4A30-5DAA5B68A6B7}"/>
              </a:ext>
            </a:extLst>
          </p:cNvPr>
          <p:cNvSpPr/>
          <p:nvPr/>
        </p:nvSpPr>
        <p:spPr>
          <a:xfrm>
            <a:off x="10599521" y="7289676"/>
            <a:ext cx="2558093" cy="558129"/>
          </a:xfrm>
          <a:custGeom>
            <a:avLst/>
            <a:gdLst>
              <a:gd name="connsiteX0" fmla="*/ 0 w 2558093"/>
              <a:gd name="connsiteY0" fmla="*/ 558130 h 558129"/>
              <a:gd name="connsiteX1" fmla="*/ 2558093 w 2558093"/>
              <a:gd name="connsiteY1" fmla="*/ 6655 h 558129"/>
              <a:gd name="connsiteX2" fmla="*/ 0 w 2558093"/>
              <a:gd name="connsiteY2" fmla="*/ 558130 h 558129"/>
              <a:gd name="connsiteX3" fmla="*/ 2558093 w 2558093"/>
              <a:gd name="connsiteY3" fmla="*/ 6655 h 558129"/>
            </a:gdLst>
            <a:ahLst/>
            <a:cxnLst>
              <a:cxn ang="0">
                <a:pos x="connsiteX0" y="connsiteY0"/>
              </a:cxn>
              <a:cxn ang="0">
                <a:pos x="connsiteX1" y="connsiteY1"/>
              </a:cxn>
              <a:cxn ang="0">
                <a:pos x="connsiteX2" y="connsiteY2"/>
              </a:cxn>
              <a:cxn ang="0">
                <a:pos x="connsiteX3" y="connsiteY3"/>
              </a:cxn>
            </a:cxnLst>
            <a:rect l="l" t="t" r="r" b="b"/>
            <a:pathLst>
              <a:path w="2558093" h="558129">
                <a:moveTo>
                  <a:pt x="0" y="558130"/>
                </a:moveTo>
                <a:cubicBezTo>
                  <a:pt x="372279" y="151541"/>
                  <a:pt x="1322211" y="-39075"/>
                  <a:pt x="2558093" y="6655"/>
                </a:cubicBezTo>
                <a:moveTo>
                  <a:pt x="0" y="558130"/>
                </a:moveTo>
                <a:cubicBezTo>
                  <a:pt x="421199" y="144297"/>
                  <a:pt x="1301008" y="68382"/>
                  <a:pt x="2558093" y="6655"/>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3" name="Freeform 152">
            <a:extLst>
              <a:ext uri="{FF2B5EF4-FFF2-40B4-BE49-F238E27FC236}">
                <a16:creationId xmlns:a16="http://schemas.microsoft.com/office/drawing/2014/main" id="{D24B82A4-0F86-25E5-BF15-5B23FCA084CA}"/>
              </a:ext>
            </a:extLst>
          </p:cNvPr>
          <p:cNvSpPr/>
          <p:nvPr/>
        </p:nvSpPr>
        <p:spPr>
          <a:xfrm>
            <a:off x="13169713" y="7200900"/>
            <a:ext cx="136683" cy="140284"/>
          </a:xfrm>
          <a:custGeom>
            <a:avLst/>
            <a:gdLst>
              <a:gd name="connsiteX0" fmla="*/ 136683 w 136683"/>
              <a:gd name="connsiteY0" fmla="*/ 72821 h 140284"/>
              <a:gd name="connsiteX1" fmla="*/ 70 w 136683"/>
              <a:gd name="connsiteY1" fmla="*/ 140284 h 140284"/>
              <a:gd name="connsiteX2" fmla="*/ 524 w 136683"/>
              <a:gd name="connsiteY2" fmla="*/ 4453 h 140284"/>
              <a:gd name="connsiteX3" fmla="*/ 136683 w 136683"/>
              <a:gd name="connsiteY3" fmla="*/ 72821 h 140284"/>
            </a:gdLst>
            <a:ahLst/>
            <a:cxnLst>
              <a:cxn ang="0">
                <a:pos x="connsiteX0" y="connsiteY0"/>
              </a:cxn>
              <a:cxn ang="0">
                <a:pos x="connsiteX1" y="connsiteY1"/>
              </a:cxn>
              <a:cxn ang="0">
                <a:pos x="connsiteX2" y="connsiteY2"/>
              </a:cxn>
              <a:cxn ang="0">
                <a:pos x="connsiteX3" y="connsiteY3"/>
              </a:cxn>
            </a:cxnLst>
            <a:rect l="l" t="t" r="r" b="b"/>
            <a:pathLst>
              <a:path w="136683" h="140284">
                <a:moveTo>
                  <a:pt x="136683" y="72821"/>
                </a:moveTo>
                <a:cubicBezTo>
                  <a:pt x="73374" y="140284"/>
                  <a:pt x="65650" y="109948"/>
                  <a:pt x="70" y="140284"/>
                </a:cubicBezTo>
                <a:cubicBezTo>
                  <a:pt x="4310" y="126248"/>
                  <a:pt x="6734" y="51390"/>
                  <a:pt x="524" y="4453"/>
                </a:cubicBezTo>
                <a:cubicBezTo>
                  <a:pt x="-6443" y="-15620"/>
                  <a:pt x="57017" y="36600"/>
                  <a:pt x="136683" y="72821"/>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54" name="Freeform 153">
            <a:extLst>
              <a:ext uri="{FF2B5EF4-FFF2-40B4-BE49-F238E27FC236}">
                <a16:creationId xmlns:a16="http://schemas.microsoft.com/office/drawing/2014/main" id="{AD6CB754-1CBA-A844-0C87-8964BEE585E0}"/>
              </a:ext>
            </a:extLst>
          </p:cNvPr>
          <p:cNvSpPr/>
          <p:nvPr/>
        </p:nvSpPr>
        <p:spPr>
          <a:xfrm>
            <a:off x="13168328" y="7217469"/>
            <a:ext cx="138068" cy="135831"/>
          </a:xfrm>
          <a:custGeom>
            <a:avLst/>
            <a:gdLst>
              <a:gd name="connsiteX0" fmla="*/ 138068 w 138068"/>
              <a:gd name="connsiteY0" fmla="*/ 68368 h 135831"/>
              <a:gd name="connsiteX1" fmla="*/ 1455 w 138068"/>
              <a:gd name="connsiteY1" fmla="*/ 135831 h 135831"/>
              <a:gd name="connsiteX2" fmla="*/ 138068 w 138068"/>
              <a:gd name="connsiteY2" fmla="*/ 68368 h 135831"/>
              <a:gd name="connsiteX3" fmla="*/ 1455 w 138068"/>
              <a:gd name="connsiteY3" fmla="*/ 135831 h 135831"/>
              <a:gd name="connsiteX4" fmla="*/ 1455 w 138068"/>
              <a:gd name="connsiteY4" fmla="*/ 135831 h 135831"/>
              <a:gd name="connsiteX5" fmla="*/ 1909 w 138068"/>
              <a:gd name="connsiteY5" fmla="*/ 0 h 135831"/>
              <a:gd name="connsiteX6" fmla="*/ 1455 w 138068"/>
              <a:gd name="connsiteY6" fmla="*/ 135831 h 135831"/>
              <a:gd name="connsiteX7" fmla="*/ 1909 w 138068"/>
              <a:gd name="connsiteY7" fmla="*/ 0 h 135831"/>
              <a:gd name="connsiteX8" fmla="*/ 1909 w 138068"/>
              <a:gd name="connsiteY8" fmla="*/ 0 h 135831"/>
              <a:gd name="connsiteX9" fmla="*/ 138068 w 138068"/>
              <a:gd name="connsiteY9" fmla="*/ 68368 h 135831"/>
              <a:gd name="connsiteX10" fmla="*/ 1909 w 138068"/>
              <a:gd name="connsiteY10" fmla="*/ 0 h 135831"/>
              <a:gd name="connsiteX11" fmla="*/ 138068 w 138068"/>
              <a:gd name="connsiteY11" fmla="*/ 68368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68" h="135831">
                <a:moveTo>
                  <a:pt x="138068" y="68368"/>
                </a:moveTo>
                <a:cubicBezTo>
                  <a:pt x="87330" y="83612"/>
                  <a:pt x="60371" y="109872"/>
                  <a:pt x="1455" y="135831"/>
                </a:cubicBezTo>
                <a:moveTo>
                  <a:pt x="138068" y="68368"/>
                </a:moveTo>
                <a:cubicBezTo>
                  <a:pt x="97780" y="95233"/>
                  <a:pt x="30686" y="118777"/>
                  <a:pt x="1455" y="135831"/>
                </a:cubicBezTo>
                <a:moveTo>
                  <a:pt x="1455" y="135831"/>
                </a:moveTo>
                <a:cubicBezTo>
                  <a:pt x="25839" y="106401"/>
                  <a:pt x="9481" y="43466"/>
                  <a:pt x="1909" y="0"/>
                </a:cubicBezTo>
                <a:moveTo>
                  <a:pt x="1455" y="135831"/>
                </a:moveTo>
                <a:cubicBezTo>
                  <a:pt x="-3544" y="116362"/>
                  <a:pt x="6301" y="60520"/>
                  <a:pt x="1909" y="0"/>
                </a:cubicBezTo>
                <a:moveTo>
                  <a:pt x="1909" y="0"/>
                </a:moveTo>
                <a:cubicBezTo>
                  <a:pt x="43559" y="453"/>
                  <a:pt x="52950" y="32449"/>
                  <a:pt x="138068" y="68368"/>
                </a:cubicBezTo>
                <a:moveTo>
                  <a:pt x="1909" y="0"/>
                </a:moveTo>
                <a:cubicBezTo>
                  <a:pt x="33108" y="16149"/>
                  <a:pt x="80364" y="38636"/>
                  <a:pt x="138068" y="68368"/>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6" name="Freeform 155">
            <a:extLst>
              <a:ext uri="{FF2B5EF4-FFF2-40B4-BE49-F238E27FC236}">
                <a16:creationId xmlns:a16="http://schemas.microsoft.com/office/drawing/2014/main" id="{81C5B962-B7C9-6690-A470-0EB67FCE1570}"/>
              </a:ext>
            </a:extLst>
          </p:cNvPr>
          <p:cNvSpPr/>
          <p:nvPr/>
        </p:nvSpPr>
        <p:spPr>
          <a:xfrm>
            <a:off x="14303734" y="7400770"/>
            <a:ext cx="15145" cy="538042"/>
          </a:xfrm>
          <a:custGeom>
            <a:avLst/>
            <a:gdLst>
              <a:gd name="connsiteX0" fmla="*/ 0 w 15145"/>
              <a:gd name="connsiteY0" fmla="*/ 0 h 538042"/>
              <a:gd name="connsiteX1" fmla="*/ 0 w 15145"/>
              <a:gd name="connsiteY1" fmla="*/ 538043 h 538042"/>
            </a:gdLst>
            <a:ahLst/>
            <a:cxnLst>
              <a:cxn ang="0">
                <a:pos x="connsiteX0" y="connsiteY0"/>
              </a:cxn>
              <a:cxn ang="0">
                <a:pos x="connsiteX1" y="connsiteY1"/>
              </a:cxn>
            </a:cxnLst>
            <a:rect l="l" t="t" r="r" b="b"/>
            <a:pathLst>
              <a:path w="15145" h="538042">
                <a:moveTo>
                  <a:pt x="0" y="0"/>
                </a:moveTo>
                <a:cubicBezTo>
                  <a:pt x="0" y="0"/>
                  <a:pt x="0" y="179343"/>
                  <a:pt x="0" y="538043"/>
                </a:cubicBezTo>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57" name="Freeform 156">
            <a:extLst>
              <a:ext uri="{FF2B5EF4-FFF2-40B4-BE49-F238E27FC236}">
                <a16:creationId xmlns:a16="http://schemas.microsoft.com/office/drawing/2014/main" id="{5B875A8B-CE1C-21B2-A443-1E69D7719110}"/>
              </a:ext>
            </a:extLst>
          </p:cNvPr>
          <p:cNvSpPr/>
          <p:nvPr/>
        </p:nvSpPr>
        <p:spPr>
          <a:xfrm>
            <a:off x="14223107" y="8355663"/>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58" name="Freeform 157">
            <a:extLst>
              <a:ext uri="{FF2B5EF4-FFF2-40B4-BE49-F238E27FC236}">
                <a16:creationId xmlns:a16="http://schemas.microsoft.com/office/drawing/2014/main" id="{DA58BFFF-F228-8545-4195-E7155761FE82}"/>
              </a:ext>
            </a:extLst>
          </p:cNvPr>
          <p:cNvSpPr/>
          <p:nvPr/>
        </p:nvSpPr>
        <p:spPr>
          <a:xfrm>
            <a:off x="14280095" y="7804237"/>
            <a:ext cx="23639" cy="539663"/>
          </a:xfrm>
          <a:custGeom>
            <a:avLst/>
            <a:gdLst>
              <a:gd name="connsiteX0" fmla="*/ 23639 w 23639"/>
              <a:gd name="connsiteY0" fmla="*/ 1621 h 539663"/>
              <a:gd name="connsiteX1" fmla="*/ 23639 w 23639"/>
              <a:gd name="connsiteY1" fmla="*/ 539664 h 539663"/>
              <a:gd name="connsiteX2" fmla="*/ 23639 w 23639"/>
              <a:gd name="connsiteY2" fmla="*/ 1621 h 539663"/>
              <a:gd name="connsiteX3" fmla="*/ 23639 w 23639"/>
              <a:gd name="connsiteY3" fmla="*/ 539664 h 539663"/>
            </a:gdLst>
            <a:ahLst/>
            <a:cxnLst>
              <a:cxn ang="0">
                <a:pos x="connsiteX0" y="connsiteY0"/>
              </a:cxn>
              <a:cxn ang="0">
                <a:pos x="connsiteX1" y="connsiteY1"/>
              </a:cxn>
              <a:cxn ang="0">
                <a:pos x="connsiteX2" y="connsiteY2"/>
              </a:cxn>
              <a:cxn ang="0">
                <a:pos x="connsiteX3" y="connsiteY3"/>
              </a:cxn>
            </a:cxnLst>
            <a:rect l="l" t="t" r="r" b="b"/>
            <a:pathLst>
              <a:path w="23639" h="539663">
                <a:moveTo>
                  <a:pt x="23639" y="1621"/>
                </a:moveTo>
                <a:cubicBezTo>
                  <a:pt x="-28159" y="-22527"/>
                  <a:pt x="20913" y="226196"/>
                  <a:pt x="23639" y="539664"/>
                </a:cubicBezTo>
                <a:moveTo>
                  <a:pt x="23639" y="1621"/>
                </a:moveTo>
                <a:cubicBezTo>
                  <a:pt x="-15285" y="18374"/>
                  <a:pt x="18792" y="158431"/>
                  <a:pt x="23639" y="539664"/>
                </a:cubicBezTo>
              </a:path>
            </a:pathLst>
          </a:custGeom>
          <a:noFill/>
          <a:ln w="45435"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59" name="Freeform 158">
            <a:extLst>
              <a:ext uri="{FF2B5EF4-FFF2-40B4-BE49-F238E27FC236}">
                <a16:creationId xmlns:a16="http://schemas.microsoft.com/office/drawing/2014/main" id="{450D23D4-3350-BEF8-650B-46E31CABFA8D}"/>
              </a:ext>
            </a:extLst>
          </p:cNvPr>
          <p:cNvSpPr/>
          <p:nvPr/>
        </p:nvSpPr>
        <p:spPr>
          <a:xfrm>
            <a:off x="14223107" y="8355663"/>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 name="connsiteX3" fmla="*/ 68155 w 136310"/>
              <a:gd name="connsiteY3" fmla="*/ 135831 h 135831"/>
            </a:gdLst>
            <a:ahLst/>
            <a:cxnLst>
              <a:cxn ang="0">
                <a:pos x="connsiteX0" y="connsiteY0"/>
              </a:cxn>
              <a:cxn ang="0">
                <a:pos x="connsiteX1" y="connsiteY1"/>
              </a:cxn>
              <a:cxn ang="0">
                <a:pos x="connsiteX2" y="connsiteY2"/>
              </a:cxn>
              <a:cxn ang="0">
                <a:pos x="connsiteX3" y="connsiteY3"/>
              </a:cxn>
            </a:cxnLst>
            <a:rect l="l" t="t" r="r" b="b"/>
            <a:pathLst>
              <a:path w="136310" h="135831">
                <a:moveTo>
                  <a:pt x="68155" y="135831"/>
                </a:moveTo>
                <a:cubicBezTo>
                  <a:pt x="8330" y="131002"/>
                  <a:pt x="42256" y="68670"/>
                  <a:pt x="0" y="0"/>
                </a:cubicBezTo>
                <a:cubicBezTo>
                  <a:pt x="77545" y="12829"/>
                  <a:pt x="135402" y="36373"/>
                  <a:pt x="136310" y="0"/>
                </a:cubicBezTo>
                <a:cubicBezTo>
                  <a:pt x="115864" y="44523"/>
                  <a:pt x="63309" y="73802"/>
                  <a:pt x="68155" y="135831"/>
                </a:cubicBezTo>
              </a:path>
            </a:pathLst>
          </a:custGeom>
          <a:solidFill>
            <a:srgbClr val="E8E0F8"/>
          </a:solidFill>
          <a:ln w="15145" cap="flat">
            <a:noFill/>
            <a:prstDash val="solid"/>
            <a:miter/>
          </a:ln>
        </p:spPr>
        <p:txBody>
          <a:bodyPr rtlCol="0" anchor="ctr"/>
          <a:lstStyle/>
          <a:p>
            <a:endParaRPr lang="en-IL" b="1">
              <a:latin typeface="Tempus Sans ITC" panose="04020404030D07020202" pitchFamily="82" charset="0"/>
            </a:endParaRPr>
          </a:p>
        </p:txBody>
      </p:sp>
      <p:sp>
        <p:nvSpPr>
          <p:cNvPr id="160" name="Freeform 159">
            <a:extLst>
              <a:ext uri="{FF2B5EF4-FFF2-40B4-BE49-F238E27FC236}">
                <a16:creationId xmlns:a16="http://schemas.microsoft.com/office/drawing/2014/main" id="{BD0AA830-9A1C-2C56-2108-4AC90C90E386}"/>
              </a:ext>
            </a:extLst>
          </p:cNvPr>
          <p:cNvSpPr/>
          <p:nvPr/>
        </p:nvSpPr>
        <p:spPr>
          <a:xfrm>
            <a:off x="14223107" y="8352031"/>
            <a:ext cx="136310" cy="139463"/>
          </a:xfrm>
          <a:custGeom>
            <a:avLst/>
            <a:gdLst>
              <a:gd name="connsiteX0" fmla="*/ 68155 w 136310"/>
              <a:gd name="connsiteY0" fmla="*/ 139464 h 139463"/>
              <a:gd name="connsiteX1" fmla="*/ 0 w 136310"/>
              <a:gd name="connsiteY1" fmla="*/ 3633 h 139463"/>
              <a:gd name="connsiteX2" fmla="*/ 68155 w 136310"/>
              <a:gd name="connsiteY2" fmla="*/ 139464 h 139463"/>
              <a:gd name="connsiteX3" fmla="*/ 0 w 136310"/>
              <a:gd name="connsiteY3" fmla="*/ 3633 h 139463"/>
              <a:gd name="connsiteX4" fmla="*/ 0 w 136310"/>
              <a:gd name="connsiteY4" fmla="*/ 3633 h 139463"/>
              <a:gd name="connsiteX5" fmla="*/ 136310 w 136310"/>
              <a:gd name="connsiteY5" fmla="*/ 3633 h 139463"/>
              <a:gd name="connsiteX6" fmla="*/ 0 w 136310"/>
              <a:gd name="connsiteY6" fmla="*/ 3633 h 139463"/>
              <a:gd name="connsiteX7" fmla="*/ 136310 w 136310"/>
              <a:gd name="connsiteY7" fmla="*/ 3633 h 139463"/>
              <a:gd name="connsiteX8" fmla="*/ 136310 w 136310"/>
              <a:gd name="connsiteY8" fmla="*/ 3633 h 139463"/>
              <a:gd name="connsiteX9" fmla="*/ 68155 w 136310"/>
              <a:gd name="connsiteY9" fmla="*/ 139464 h 139463"/>
              <a:gd name="connsiteX10" fmla="*/ 136310 w 136310"/>
              <a:gd name="connsiteY10" fmla="*/ 3633 h 139463"/>
              <a:gd name="connsiteX11" fmla="*/ 68155 w 136310"/>
              <a:gd name="connsiteY11" fmla="*/ 139464 h 13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39463">
                <a:moveTo>
                  <a:pt x="68155" y="139464"/>
                </a:moveTo>
                <a:cubicBezTo>
                  <a:pt x="77394" y="93281"/>
                  <a:pt x="47406" y="79094"/>
                  <a:pt x="0" y="3633"/>
                </a:cubicBezTo>
                <a:moveTo>
                  <a:pt x="68155" y="139464"/>
                </a:moveTo>
                <a:cubicBezTo>
                  <a:pt x="53161" y="107921"/>
                  <a:pt x="45740" y="56607"/>
                  <a:pt x="0" y="3633"/>
                </a:cubicBezTo>
                <a:moveTo>
                  <a:pt x="0" y="3633"/>
                </a:moveTo>
                <a:cubicBezTo>
                  <a:pt x="65732" y="-6781"/>
                  <a:pt x="81029" y="9066"/>
                  <a:pt x="136310" y="3633"/>
                </a:cubicBezTo>
                <a:moveTo>
                  <a:pt x="0" y="3633"/>
                </a:moveTo>
                <a:cubicBezTo>
                  <a:pt x="40439" y="13443"/>
                  <a:pt x="64824" y="14801"/>
                  <a:pt x="136310" y="3633"/>
                </a:cubicBezTo>
                <a:moveTo>
                  <a:pt x="136310" y="3633"/>
                </a:moveTo>
                <a:cubicBezTo>
                  <a:pt x="110109" y="36383"/>
                  <a:pt x="92086" y="45137"/>
                  <a:pt x="68155" y="139464"/>
                </a:cubicBezTo>
                <a:moveTo>
                  <a:pt x="136310" y="3633"/>
                </a:moveTo>
                <a:cubicBezTo>
                  <a:pt x="115106" y="52834"/>
                  <a:pt x="77697" y="116524"/>
                  <a:pt x="68155" y="139464"/>
                </a:cubicBezTo>
              </a:path>
            </a:pathLst>
          </a:custGeom>
          <a:noFill/>
          <a:ln w="45435"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62" name="Freeform 161">
            <a:extLst>
              <a:ext uri="{FF2B5EF4-FFF2-40B4-BE49-F238E27FC236}">
                <a16:creationId xmlns:a16="http://schemas.microsoft.com/office/drawing/2014/main" id="{E5EC97C4-C87E-57DC-1E4C-155F6CC472A1}"/>
              </a:ext>
            </a:extLst>
          </p:cNvPr>
          <p:cNvSpPr/>
          <p:nvPr/>
        </p:nvSpPr>
        <p:spPr>
          <a:xfrm>
            <a:off x="5303558" y="8542054"/>
            <a:ext cx="2418298" cy="623465"/>
          </a:xfrm>
          <a:custGeom>
            <a:avLst/>
            <a:gdLst>
              <a:gd name="connsiteX0" fmla="*/ 2418299 w 2418298"/>
              <a:gd name="connsiteY0" fmla="*/ 0 h 623465"/>
              <a:gd name="connsiteX1" fmla="*/ 0 w 2418298"/>
              <a:gd name="connsiteY1" fmla="*/ 623466 h 623465"/>
            </a:gdLst>
            <a:ahLst/>
            <a:cxnLst>
              <a:cxn ang="0">
                <a:pos x="connsiteX0" y="connsiteY0"/>
              </a:cxn>
              <a:cxn ang="0">
                <a:pos x="connsiteX1" y="connsiteY1"/>
              </a:cxn>
            </a:cxnLst>
            <a:rect l="l" t="t" r="r" b="b"/>
            <a:pathLst>
              <a:path w="2418298" h="623465">
                <a:moveTo>
                  <a:pt x="2418299" y="0"/>
                </a:moveTo>
                <a:cubicBezTo>
                  <a:pt x="2307236" y="332032"/>
                  <a:pt x="1501126" y="539854"/>
                  <a:pt x="0" y="623466"/>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3" name="Freeform 162">
            <a:extLst>
              <a:ext uri="{FF2B5EF4-FFF2-40B4-BE49-F238E27FC236}">
                <a16:creationId xmlns:a16="http://schemas.microsoft.com/office/drawing/2014/main" id="{BDDA644C-E713-C91E-326E-DFFA629736A5}"/>
              </a:ext>
            </a:extLst>
          </p:cNvPr>
          <p:cNvSpPr/>
          <p:nvPr/>
        </p:nvSpPr>
        <p:spPr>
          <a:xfrm>
            <a:off x="5167550" y="9097755"/>
            <a:ext cx="139945" cy="135529"/>
          </a:xfrm>
          <a:custGeom>
            <a:avLst/>
            <a:gdLst>
              <a:gd name="connsiteX0" fmla="*/ 0 w 139945"/>
              <a:gd name="connsiteY0" fmla="*/ 75311 h 135529"/>
              <a:gd name="connsiteX1" fmla="*/ 132221 w 139945"/>
              <a:gd name="connsiteY1" fmla="*/ 0 h 135529"/>
              <a:gd name="connsiteX2" fmla="*/ 139945 w 139945"/>
              <a:gd name="connsiteY2" fmla="*/ 135529 h 135529"/>
            </a:gdLst>
            <a:ahLst/>
            <a:cxnLst>
              <a:cxn ang="0">
                <a:pos x="connsiteX0" y="connsiteY0"/>
              </a:cxn>
              <a:cxn ang="0">
                <a:pos x="connsiteX1" y="connsiteY1"/>
              </a:cxn>
              <a:cxn ang="0">
                <a:pos x="connsiteX2" y="connsiteY2"/>
              </a:cxn>
            </a:cxnLst>
            <a:rect l="l" t="t" r="r" b="b"/>
            <a:pathLst>
              <a:path w="139945" h="135529">
                <a:moveTo>
                  <a:pt x="0" y="75311"/>
                </a:moveTo>
                <a:lnTo>
                  <a:pt x="132221" y="0"/>
                </a:lnTo>
                <a:lnTo>
                  <a:pt x="139945" y="135529"/>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4" name="Freeform 163">
            <a:extLst>
              <a:ext uri="{FF2B5EF4-FFF2-40B4-BE49-F238E27FC236}">
                <a16:creationId xmlns:a16="http://schemas.microsoft.com/office/drawing/2014/main" id="{48613AEC-4713-B6FB-4710-9C06B5B090D3}"/>
              </a:ext>
            </a:extLst>
          </p:cNvPr>
          <p:cNvSpPr/>
          <p:nvPr/>
        </p:nvSpPr>
        <p:spPr>
          <a:xfrm>
            <a:off x="5303558" y="8542054"/>
            <a:ext cx="2418298" cy="623465"/>
          </a:xfrm>
          <a:custGeom>
            <a:avLst/>
            <a:gdLst>
              <a:gd name="connsiteX0" fmla="*/ 2418299 w 2418298"/>
              <a:gd name="connsiteY0" fmla="*/ 0 h 623465"/>
              <a:gd name="connsiteX1" fmla="*/ 0 w 2418298"/>
              <a:gd name="connsiteY1" fmla="*/ 623466 h 623465"/>
              <a:gd name="connsiteX2" fmla="*/ 2418299 w 2418298"/>
              <a:gd name="connsiteY2" fmla="*/ 0 h 623465"/>
              <a:gd name="connsiteX3" fmla="*/ 0 w 2418298"/>
              <a:gd name="connsiteY3" fmla="*/ 623466 h 623465"/>
            </a:gdLst>
            <a:ahLst/>
            <a:cxnLst>
              <a:cxn ang="0">
                <a:pos x="connsiteX0" y="connsiteY0"/>
              </a:cxn>
              <a:cxn ang="0">
                <a:pos x="connsiteX1" y="connsiteY1"/>
              </a:cxn>
              <a:cxn ang="0">
                <a:pos x="connsiteX2" y="connsiteY2"/>
              </a:cxn>
              <a:cxn ang="0">
                <a:pos x="connsiteX3" y="connsiteY3"/>
              </a:cxn>
            </a:cxnLst>
            <a:rect l="l" t="t" r="r" b="b"/>
            <a:pathLst>
              <a:path w="2418298" h="623465">
                <a:moveTo>
                  <a:pt x="2418299" y="0"/>
                </a:moveTo>
                <a:cubicBezTo>
                  <a:pt x="2274416" y="308639"/>
                  <a:pt x="1503504" y="508764"/>
                  <a:pt x="0" y="623466"/>
                </a:cubicBezTo>
                <a:moveTo>
                  <a:pt x="2418299" y="0"/>
                </a:moveTo>
                <a:cubicBezTo>
                  <a:pt x="2326214" y="292792"/>
                  <a:pt x="1467458" y="537590"/>
                  <a:pt x="0" y="623466"/>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65" name="Freeform 164">
            <a:extLst>
              <a:ext uri="{FF2B5EF4-FFF2-40B4-BE49-F238E27FC236}">
                <a16:creationId xmlns:a16="http://schemas.microsoft.com/office/drawing/2014/main" id="{E1CB6AB0-95DD-B599-88A3-69E2AD063A18}"/>
              </a:ext>
            </a:extLst>
          </p:cNvPr>
          <p:cNvSpPr/>
          <p:nvPr/>
        </p:nvSpPr>
        <p:spPr>
          <a:xfrm>
            <a:off x="5167550" y="9097755"/>
            <a:ext cx="154999" cy="135529"/>
          </a:xfrm>
          <a:custGeom>
            <a:avLst/>
            <a:gdLst>
              <a:gd name="connsiteX0" fmla="*/ 0 w 154999"/>
              <a:gd name="connsiteY0" fmla="*/ 75311 h 135529"/>
              <a:gd name="connsiteX1" fmla="*/ 132221 w 154999"/>
              <a:gd name="connsiteY1" fmla="*/ 0 h 135529"/>
              <a:gd name="connsiteX2" fmla="*/ 139945 w 154999"/>
              <a:gd name="connsiteY2" fmla="*/ 135529 h 135529"/>
              <a:gd name="connsiteX3" fmla="*/ 0 w 154999"/>
              <a:gd name="connsiteY3" fmla="*/ 75311 h 135529"/>
            </a:gdLst>
            <a:ahLst/>
            <a:cxnLst>
              <a:cxn ang="0">
                <a:pos x="connsiteX0" y="connsiteY0"/>
              </a:cxn>
              <a:cxn ang="0">
                <a:pos x="connsiteX1" y="connsiteY1"/>
              </a:cxn>
              <a:cxn ang="0">
                <a:pos x="connsiteX2" y="connsiteY2"/>
              </a:cxn>
              <a:cxn ang="0">
                <a:pos x="connsiteX3" y="connsiteY3"/>
              </a:cxn>
            </a:cxnLst>
            <a:rect l="l" t="t" r="r" b="b"/>
            <a:pathLst>
              <a:path w="154999" h="135529">
                <a:moveTo>
                  <a:pt x="0" y="75311"/>
                </a:moveTo>
                <a:cubicBezTo>
                  <a:pt x="12419" y="47994"/>
                  <a:pt x="33169" y="38938"/>
                  <a:pt x="132221" y="0"/>
                </a:cubicBezTo>
                <a:cubicBezTo>
                  <a:pt x="165844" y="17809"/>
                  <a:pt x="156757" y="94025"/>
                  <a:pt x="139945" y="135529"/>
                </a:cubicBezTo>
                <a:cubicBezTo>
                  <a:pt x="124497" y="89196"/>
                  <a:pt x="113440" y="88139"/>
                  <a:pt x="0" y="75311"/>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6" name="Freeform 165">
            <a:extLst>
              <a:ext uri="{FF2B5EF4-FFF2-40B4-BE49-F238E27FC236}">
                <a16:creationId xmlns:a16="http://schemas.microsoft.com/office/drawing/2014/main" id="{39CC97F8-1FCF-1E05-4102-EEAC398D3AD4}"/>
              </a:ext>
            </a:extLst>
          </p:cNvPr>
          <p:cNvSpPr/>
          <p:nvPr/>
        </p:nvSpPr>
        <p:spPr>
          <a:xfrm>
            <a:off x="5167550" y="9097755"/>
            <a:ext cx="139945" cy="135640"/>
          </a:xfrm>
          <a:custGeom>
            <a:avLst/>
            <a:gdLst>
              <a:gd name="connsiteX0" fmla="*/ 0 w 139945"/>
              <a:gd name="connsiteY0" fmla="*/ 75311 h 135640"/>
              <a:gd name="connsiteX1" fmla="*/ 132221 w 139945"/>
              <a:gd name="connsiteY1" fmla="*/ 0 h 135640"/>
              <a:gd name="connsiteX2" fmla="*/ 0 w 139945"/>
              <a:gd name="connsiteY2" fmla="*/ 75311 h 135640"/>
              <a:gd name="connsiteX3" fmla="*/ 132221 w 139945"/>
              <a:gd name="connsiteY3" fmla="*/ 0 h 135640"/>
              <a:gd name="connsiteX4" fmla="*/ 132221 w 139945"/>
              <a:gd name="connsiteY4" fmla="*/ 0 h 135640"/>
              <a:gd name="connsiteX5" fmla="*/ 139945 w 139945"/>
              <a:gd name="connsiteY5" fmla="*/ 135529 h 135640"/>
              <a:gd name="connsiteX6" fmla="*/ 132221 w 139945"/>
              <a:gd name="connsiteY6" fmla="*/ 0 h 135640"/>
              <a:gd name="connsiteX7" fmla="*/ 139945 w 139945"/>
              <a:gd name="connsiteY7" fmla="*/ 135529 h 135640"/>
              <a:gd name="connsiteX8" fmla="*/ 139945 w 139945"/>
              <a:gd name="connsiteY8" fmla="*/ 135529 h 135640"/>
              <a:gd name="connsiteX9" fmla="*/ 0 w 139945"/>
              <a:gd name="connsiteY9" fmla="*/ 75311 h 135640"/>
              <a:gd name="connsiteX10" fmla="*/ 139945 w 139945"/>
              <a:gd name="connsiteY10" fmla="*/ 135529 h 135640"/>
              <a:gd name="connsiteX11" fmla="*/ 0 w 139945"/>
              <a:gd name="connsiteY11" fmla="*/ 75311 h 13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945" h="135640">
                <a:moveTo>
                  <a:pt x="0" y="75311"/>
                </a:moveTo>
                <a:cubicBezTo>
                  <a:pt x="17417" y="64897"/>
                  <a:pt x="48314" y="23544"/>
                  <a:pt x="132221" y="0"/>
                </a:cubicBezTo>
                <a:moveTo>
                  <a:pt x="0" y="75311"/>
                </a:moveTo>
                <a:cubicBezTo>
                  <a:pt x="28928" y="62633"/>
                  <a:pt x="82392" y="35467"/>
                  <a:pt x="132221" y="0"/>
                </a:cubicBezTo>
                <a:moveTo>
                  <a:pt x="132221" y="0"/>
                </a:moveTo>
                <a:cubicBezTo>
                  <a:pt x="136916" y="26412"/>
                  <a:pt x="123437" y="113494"/>
                  <a:pt x="139945" y="135529"/>
                </a:cubicBezTo>
                <a:moveTo>
                  <a:pt x="132221" y="0"/>
                </a:moveTo>
                <a:cubicBezTo>
                  <a:pt x="140400" y="39542"/>
                  <a:pt x="122225" y="94931"/>
                  <a:pt x="139945" y="135529"/>
                </a:cubicBezTo>
                <a:moveTo>
                  <a:pt x="139945" y="135529"/>
                </a:moveTo>
                <a:cubicBezTo>
                  <a:pt x="106171" y="137642"/>
                  <a:pt x="63460" y="109420"/>
                  <a:pt x="0" y="75311"/>
                </a:cubicBezTo>
                <a:moveTo>
                  <a:pt x="139945" y="135529"/>
                </a:moveTo>
                <a:cubicBezTo>
                  <a:pt x="102536" y="110778"/>
                  <a:pt x="73153" y="101119"/>
                  <a:pt x="0" y="75311"/>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68" name="Freeform 167">
            <a:extLst>
              <a:ext uri="{FF2B5EF4-FFF2-40B4-BE49-F238E27FC236}">
                <a16:creationId xmlns:a16="http://schemas.microsoft.com/office/drawing/2014/main" id="{F168B9B3-C01E-6D5C-0227-CC300BBCA3C8}"/>
              </a:ext>
            </a:extLst>
          </p:cNvPr>
          <p:cNvSpPr/>
          <p:nvPr/>
        </p:nvSpPr>
        <p:spPr>
          <a:xfrm>
            <a:off x="9160689" y="8542054"/>
            <a:ext cx="15145" cy="628596"/>
          </a:xfrm>
          <a:custGeom>
            <a:avLst/>
            <a:gdLst>
              <a:gd name="connsiteX0" fmla="*/ 0 w 15145"/>
              <a:gd name="connsiteY0" fmla="*/ 0 h 628596"/>
              <a:gd name="connsiteX1" fmla="*/ 0 w 15145"/>
              <a:gd name="connsiteY1" fmla="*/ 628597 h 628596"/>
            </a:gdLst>
            <a:ahLst/>
            <a:cxnLst>
              <a:cxn ang="0">
                <a:pos x="connsiteX0" y="connsiteY0"/>
              </a:cxn>
              <a:cxn ang="0">
                <a:pos x="connsiteX1" y="connsiteY1"/>
              </a:cxn>
            </a:cxnLst>
            <a:rect l="l" t="t" r="r" b="b"/>
            <a:pathLst>
              <a:path w="15145" h="628596">
                <a:moveTo>
                  <a:pt x="0" y="0"/>
                </a:moveTo>
                <a:cubicBezTo>
                  <a:pt x="0" y="0"/>
                  <a:pt x="0" y="209527"/>
                  <a:pt x="0" y="628597"/>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69" name="Freeform 168">
            <a:extLst>
              <a:ext uri="{FF2B5EF4-FFF2-40B4-BE49-F238E27FC236}">
                <a16:creationId xmlns:a16="http://schemas.microsoft.com/office/drawing/2014/main" id="{1223CF2B-B588-A034-62CE-381298AE2A6A}"/>
              </a:ext>
            </a:extLst>
          </p:cNvPr>
          <p:cNvSpPr/>
          <p:nvPr/>
        </p:nvSpPr>
        <p:spPr>
          <a:xfrm>
            <a:off x="9007742" y="9143329"/>
            <a:ext cx="241391" cy="163154"/>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b="1">
              <a:latin typeface="Tempus Sans ITC" panose="04020404030D07020202" pitchFamily="82" charset="0"/>
            </a:endParaRPr>
          </a:p>
        </p:txBody>
      </p:sp>
      <p:sp>
        <p:nvSpPr>
          <p:cNvPr id="170" name="Freeform 169">
            <a:extLst>
              <a:ext uri="{FF2B5EF4-FFF2-40B4-BE49-F238E27FC236}">
                <a16:creationId xmlns:a16="http://schemas.microsoft.com/office/drawing/2014/main" id="{353D1DA4-2818-A7E1-0050-99C3D4724A37}"/>
              </a:ext>
            </a:extLst>
          </p:cNvPr>
          <p:cNvSpPr/>
          <p:nvPr/>
        </p:nvSpPr>
        <p:spPr>
          <a:xfrm>
            <a:off x="9128548" y="8541608"/>
            <a:ext cx="32140" cy="629043"/>
          </a:xfrm>
          <a:custGeom>
            <a:avLst/>
            <a:gdLst>
              <a:gd name="connsiteX0" fmla="*/ 32141 w 32140"/>
              <a:gd name="connsiteY0" fmla="*/ 447 h 629043"/>
              <a:gd name="connsiteX1" fmla="*/ 32141 w 32140"/>
              <a:gd name="connsiteY1" fmla="*/ 629044 h 629043"/>
              <a:gd name="connsiteX2" fmla="*/ 32141 w 32140"/>
              <a:gd name="connsiteY2" fmla="*/ 447 h 629043"/>
              <a:gd name="connsiteX3" fmla="*/ 32141 w 32140"/>
              <a:gd name="connsiteY3" fmla="*/ 629044 h 629043"/>
            </a:gdLst>
            <a:ahLst/>
            <a:cxnLst>
              <a:cxn ang="0">
                <a:pos x="connsiteX0" y="connsiteY0"/>
              </a:cxn>
              <a:cxn ang="0">
                <a:pos x="connsiteX1" y="connsiteY1"/>
              </a:cxn>
              <a:cxn ang="0">
                <a:pos x="connsiteX2" y="connsiteY2"/>
              </a:cxn>
              <a:cxn ang="0">
                <a:pos x="connsiteX3" y="connsiteY3"/>
              </a:cxn>
            </a:cxnLst>
            <a:rect l="l" t="t" r="r" b="b"/>
            <a:pathLst>
              <a:path w="32140" h="629043">
                <a:moveTo>
                  <a:pt x="32141" y="447"/>
                </a:moveTo>
                <a:cubicBezTo>
                  <a:pt x="-726" y="-12684"/>
                  <a:pt x="-13902" y="265167"/>
                  <a:pt x="32141" y="629044"/>
                </a:cubicBezTo>
                <a:moveTo>
                  <a:pt x="32141" y="447"/>
                </a:moveTo>
                <a:cubicBezTo>
                  <a:pt x="15026" y="19463"/>
                  <a:pt x="-30714" y="257621"/>
                  <a:pt x="32141" y="629044"/>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71" name="Freeform 170">
            <a:extLst>
              <a:ext uri="{FF2B5EF4-FFF2-40B4-BE49-F238E27FC236}">
                <a16:creationId xmlns:a16="http://schemas.microsoft.com/office/drawing/2014/main" id="{FE61A6A9-90ED-E081-E655-647A6173683D}"/>
              </a:ext>
            </a:extLst>
          </p:cNvPr>
          <p:cNvSpPr/>
          <p:nvPr/>
        </p:nvSpPr>
        <p:spPr>
          <a:xfrm>
            <a:off x="9005627" y="9134506"/>
            <a:ext cx="245139" cy="171976"/>
          </a:xfrm>
          <a:custGeom>
            <a:avLst/>
            <a:gdLst>
              <a:gd name="connsiteX0" fmla="*/ 70273 w 138427"/>
              <a:gd name="connsiteY0" fmla="*/ 143176 h 143176"/>
              <a:gd name="connsiteX1" fmla="*/ 2118 w 138427"/>
              <a:gd name="connsiteY1" fmla="*/ 7345 h 143176"/>
              <a:gd name="connsiteX2" fmla="*/ 138428 w 138427"/>
              <a:gd name="connsiteY2" fmla="*/ 7345 h 143176"/>
              <a:gd name="connsiteX3" fmla="*/ 70273 w 138427"/>
              <a:gd name="connsiteY3" fmla="*/ 143176 h 143176"/>
            </a:gdLst>
            <a:ahLst/>
            <a:cxnLst>
              <a:cxn ang="0">
                <a:pos x="connsiteX0" y="connsiteY0"/>
              </a:cxn>
              <a:cxn ang="0">
                <a:pos x="connsiteX1" y="connsiteY1"/>
              </a:cxn>
              <a:cxn ang="0">
                <a:pos x="connsiteX2" y="connsiteY2"/>
              </a:cxn>
              <a:cxn ang="0">
                <a:pos x="connsiteX3" y="connsiteY3"/>
              </a:cxn>
            </a:cxnLst>
            <a:rect l="l" t="t" r="r" b="b"/>
            <a:pathLst>
              <a:path w="138427" h="143176">
                <a:moveTo>
                  <a:pt x="70273" y="143176"/>
                </a:moveTo>
                <a:cubicBezTo>
                  <a:pt x="87539" y="79637"/>
                  <a:pt x="-15906" y="77525"/>
                  <a:pt x="2118" y="7345"/>
                </a:cubicBezTo>
                <a:cubicBezTo>
                  <a:pt x="9690" y="-14086"/>
                  <a:pt x="34984" y="19419"/>
                  <a:pt x="138428" y="7345"/>
                </a:cubicBezTo>
                <a:cubicBezTo>
                  <a:pt x="81480" y="54433"/>
                  <a:pt x="97989" y="58508"/>
                  <a:pt x="70273" y="143176"/>
                </a:cubicBezTo>
              </a:path>
            </a:pathLst>
          </a:custGeom>
          <a:solidFill>
            <a:srgbClr val="E8E0F8"/>
          </a:solidFill>
          <a:ln w="15145" cap="flat">
            <a:noFill/>
            <a:prstDash val="solid"/>
            <a:miter/>
          </a:ln>
        </p:spPr>
        <p:txBody>
          <a:bodyPr rtlCol="0" anchor="ctr"/>
          <a:lstStyle/>
          <a:p>
            <a:endParaRPr lang="en-IL" b="1">
              <a:latin typeface="Tempus Sans ITC" panose="04020404030D07020202" pitchFamily="82" charset="0"/>
            </a:endParaRPr>
          </a:p>
        </p:txBody>
      </p:sp>
      <p:sp>
        <p:nvSpPr>
          <p:cNvPr id="172" name="Freeform 171">
            <a:extLst>
              <a:ext uri="{FF2B5EF4-FFF2-40B4-BE49-F238E27FC236}">
                <a16:creationId xmlns:a16="http://schemas.microsoft.com/office/drawing/2014/main" id="{A14D9B4B-C719-20B2-1863-629B910A1B94}"/>
              </a:ext>
            </a:extLst>
          </p:cNvPr>
          <p:cNvSpPr/>
          <p:nvPr/>
        </p:nvSpPr>
        <p:spPr>
          <a:xfrm>
            <a:off x="9007742" y="9132895"/>
            <a:ext cx="241391" cy="173587"/>
          </a:xfrm>
          <a:custGeom>
            <a:avLst/>
            <a:gdLst>
              <a:gd name="connsiteX0" fmla="*/ 68155 w 136310"/>
              <a:gd name="connsiteY0" fmla="*/ 144518 h 144517"/>
              <a:gd name="connsiteX1" fmla="*/ 0 w 136310"/>
              <a:gd name="connsiteY1" fmla="*/ 8687 h 144517"/>
              <a:gd name="connsiteX2" fmla="*/ 68155 w 136310"/>
              <a:gd name="connsiteY2" fmla="*/ 144518 h 144517"/>
              <a:gd name="connsiteX3" fmla="*/ 0 w 136310"/>
              <a:gd name="connsiteY3" fmla="*/ 8687 h 144517"/>
              <a:gd name="connsiteX4" fmla="*/ 0 w 136310"/>
              <a:gd name="connsiteY4" fmla="*/ 8687 h 144517"/>
              <a:gd name="connsiteX5" fmla="*/ 136310 w 136310"/>
              <a:gd name="connsiteY5" fmla="*/ 8687 h 144517"/>
              <a:gd name="connsiteX6" fmla="*/ 0 w 136310"/>
              <a:gd name="connsiteY6" fmla="*/ 8687 h 144517"/>
              <a:gd name="connsiteX7" fmla="*/ 136310 w 136310"/>
              <a:gd name="connsiteY7" fmla="*/ 8687 h 144517"/>
              <a:gd name="connsiteX8" fmla="*/ 136310 w 136310"/>
              <a:gd name="connsiteY8" fmla="*/ 8687 h 144517"/>
              <a:gd name="connsiteX9" fmla="*/ 68155 w 136310"/>
              <a:gd name="connsiteY9" fmla="*/ 144518 h 144517"/>
              <a:gd name="connsiteX10" fmla="*/ 136310 w 136310"/>
              <a:gd name="connsiteY10" fmla="*/ 8687 h 144517"/>
              <a:gd name="connsiteX11" fmla="*/ 68155 w 136310"/>
              <a:gd name="connsiteY11" fmla="*/ 144518 h 14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44517">
                <a:moveTo>
                  <a:pt x="68155" y="144518"/>
                </a:moveTo>
                <a:cubicBezTo>
                  <a:pt x="79817" y="102712"/>
                  <a:pt x="43619" y="49285"/>
                  <a:pt x="0" y="8687"/>
                </a:cubicBezTo>
                <a:moveTo>
                  <a:pt x="68155" y="144518"/>
                </a:moveTo>
                <a:cubicBezTo>
                  <a:pt x="50738" y="108749"/>
                  <a:pt x="3029" y="41890"/>
                  <a:pt x="0" y="8687"/>
                </a:cubicBezTo>
                <a:moveTo>
                  <a:pt x="0" y="8687"/>
                </a:moveTo>
                <a:cubicBezTo>
                  <a:pt x="52555" y="18346"/>
                  <a:pt x="128283" y="-15008"/>
                  <a:pt x="136310" y="8687"/>
                </a:cubicBezTo>
                <a:moveTo>
                  <a:pt x="0" y="8687"/>
                </a:moveTo>
                <a:cubicBezTo>
                  <a:pt x="35895" y="990"/>
                  <a:pt x="66035" y="11856"/>
                  <a:pt x="136310" y="8687"/>
                </a:cubicBezTo>
                <a:moveTo>
                  <a:pt x="136310" y="8687"/>
                </a:moveTo>
                <a:cubicBezTo>
                  <a:pt x="97538" y="34646"/>
                  <a:pt x="90419" y="95619"/>
                  <a:pt x="68155" y="144518"/>
                </a:cubicBezTo>
                <a:moveTo>
                  <a:pt x="136310" y="8687"/>
                </a:moveTo>
                <a:cubicBezTo>
                  <a:pt x="104959" y="42644"/>
                  <a:pt x="106625" y="101656"/>
                  <a:pt x="68155" y="144518"/>
                </a:cubicBezTo>
              </a:path>
            </a:pathLst>
          </a:custGeom>
          <a:noFill/>
          <a:ln w="45435" cap="rnd">
            <a:solidFill>
              <a:srgbClr val="E8E0F8"/>
            </a:solidFill>
            <a:prstDash val="solid"/>
            <a:round/>
          </a:ln>
        </p:spPr>
        <p:txBody>
          <a:bodyPr rtlCol="0" anchor="ctr"/>
          <a:lstStyle/>
          <a:p>
            <a:endParaRPr lang="en-IL" sz="1400" b="1" dirty="0">
              <a:latin typeface="Tempus Sans ITC" panose="04020404030D07020202" pitchFamily="82" charset="0"/>
            </a:endParaRPr>
          </a:p>
        </p:txBody>
      </p:sp>
      <p:sp>
        <p:nvSpPr>
          <p:cNvPr id="175" name="Freeform 174">
            <a:extLst>
              <a:ext uri="{FF2B5EF4-FFF2-40B4-BE49-F238E27FC236}">
                <a16:creationId xmlns:a16="http://schemas.microsoft.com/office/drawing/2014/main" id="{8FFAB3C3-5731-0584-4556-6E902C4A0EF6}"/>
              </a:ext>
            </a:extLst>
          </p:cNvPr>
          <p:cNvSpPr/>
          <p:nvPr/>
        </p:nvSpPr>
        <p:spPr>
          <a:xfrm>
            <a:off x="2519266" y="7123372"/>
            <a:ext cx="2672009" cy="1092542"/>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sz="2700" b="1">
              <a:latin typeface="Tempus Sans ITC" panose="04020404030D07020202" pitchFamily="82" charset="0"/>
            </a:endParaRPr>
          </a:p>
        </p:txBody>
      </p:sp>
      <p:sp>
        <p:nvSpPr>
          <p:cNvPr id="176" name="Freeform 175">
            <a:extLst>
              <a:ext uri="{FF2B5EF4-FFF2-40B4-BE49-F238E27FC236}">
                <a16:creationId xmlns:a16="http://schemas.microsoft.com/office/drawing/2014/main" id="{9375EDE4-9E40-B223-921B-9367ECA88614}"/>
              </a:ext>
            </a:extLst>
          </p:cNvPr>
          <p:cNvSpPr/>
          <p:nvPr/>
        </p:nvSpPr>
        <p:spPr>
          <a:xfrm>
            <a:off x="2601291" y="7126843"/>
            <a:ext cx="2507958" cy="1007871"/>
          </a:xfrm>
          <a:custGeom>
            <a:avLst/>
            <a:gdLst>
              <a:gd name="connsiteX0" fmla="*/ 90571 w 3056383"/>
              <a:gd name="connsiteY0" fmla="*/ 15092 h 679911"/>
              <a:gd name="connsiteX1" fmla="*/ 3055929 w 3056383"/>
              <a:gd name="connsiteY1" fmla="*/ 0 h 679911"/>
              <a:gd name="connsiteX2" fmla="*/ 3056383 w 3056383"/>
              <a:gd name="connsiteY2" fmla="*/ 679911 h 679911"/>
              <a:gd name="connsiteX3" fmla="*/ 0 w 3056383"/>
              <a:gd name="connsiteY3" fmla="*/ 677798 h 679911"/>
            </a:gdLst>
            <a:ahLst/>
            <a:cxnLst>
              <a:cxn ang="0">
                <a:pos x="connsiteX0" y="connsiteY0"/>
              </a:cxn>
              <a:cxn ang="0">
                <a:pos x="connsiteX1" y="connsiteY1"/>
              </a:cxn>
              <a:cxn ang="0">
                <a:pos x="connsiteX2" y="connsiteY2"/>
              </a:cxn>
              <a:cxn ang="0">
                <a:pos x="connsiteX3" y="connsiteY3"/>
              </a:cxn>
            </a:cxnLst>
            <a:rect l="l" t="t" r="r" b="b"/>
            <a:pathLst>
              <a:path w="3056383" h="679911">
                <a:moveTo>
                  <a:pt x="90571" y="15092"/>
                </a:moveTo>
                <a:lnTo>
                  <a:pt x="3055929" y="0"/>
                </a:lnTo>
                <a:lnTo>
                  <a:pt x="3056383" y="679911"/>
                </a:lnTo>
                <a:lnTo>
                  <a:pt x="0" y="677798"/>
                </a:lnTo>
              </a:path>
            </a:pathLst>
          </a:custGeom>
          <a:solidFill>
            <a:srgbClr val="312334"/>
          </a:solidFill>
          <a:ln w="15145" cap="flat">
            <a:noFill/>
            <a:prstDash val="solid"/>
            <a:miter/>
          </a:ln>
        </p:spPr>
        <p:txBody>
          <a:bodyPr rtlCol="0" anchor="ctr"/>
          <a:lstStyle/>
          <a:p>
            <a:endParaRPr lang="en-IL" sz="2700" b="1">
              <a:latin typeface="Tempus Sans ITC" panose="04020404030D07020202" pitchFamily="82" charset="0"/>
            </a:endParaRPr>
          </a:p>
        </p:txBody>
      </p:sp>
      <p:sp>
        <p:nvSpPr>
          <p:cNvPr id="177" name="Freeform 176">
            <a:extLst>
              <a:ext uri="{FF2B5EF4-FFF2-40B4-BE49-F238E27FC236}">
                <a16:creationId xmlns:a16="http://schemas.microsoft.com/office/drawing/2014/main" id="{251515C6-AA43-8CF8-F5C3-B155FA8EA68A}"/>
              </a:ext>
            </a:extLst>
          </p:cNvPr>
          <p:cNvSpPr/>
          <p:nvPr/>
        </p:nvSpPr>
        <p:spPr>
          <a:xfrm>
            <a:off x="2592428" y="7096785"/>
            <a:ext cx="2525684" cy="1070728"/>
          </a:xfrm>
          <a:custGeom>
            <a:avLst/>
            <a:gdLst>
              <a:gd name="connsiteX0" fmla="*/ 2632 w 3062044"/>
              <a:gd name="connsiteY0" fmla="*/ 26587 h 763250"/>
              <a:gd name="connsiteX1" fmla="*/ 3062044 w 3062044"/>
              <a:gd name="connsiteY1" fmla="*/ 26587 h 763250"/>
              <a:gd name="connsiteX2" fmla="*/ 2632 w 3062044"/>
              <a:gd name="connsiteY2" fmla="*/ 26587 h 763250"/>
              <a:gd name="connsiteX3" fmla="*/ 3062044 w 3062044"/>
              <a:gd name="connsiteY3" fmla="*/ 26587 h 763250"/>
              <a:gd name="connsiteX4" fmla="*/ 3062044 w 3062044"/>
              <a:gd name="connsiteY4" fmla="*/ 26587 h 763250"/>
              <a:gd name="connsiteX5" fmla="*/ 3062044 w 3062044"/>
              <a:gd name="connsiteY5" fmla="*/ 751021 h 763250"/>
              <a:gd name="connsiteX6" fmla="*/ 3062044 w 3062044"/>
              <a:gd name="connsiteY6" fmla="*/ 26587 h 763250"/>
              <a:gd name="connsiteX7" fmla="*/ 3062044 w 3062044"/>
              <a:gd name="connsiteY7" fmla="*/ 751021 h 763250"/>
              <a:gd name="connsiteX8" fmla="*/ 3062044 w 3062044"/>
              <a:gd name="connsiteY8" fmla="*/ 751021 h 763250"/>
              <a:gd name="connsiteX9" fmla="*/ 2632 w 3062044"/>
              <a:gd name="connsiteY9" fmla="*/ 751021 h 763250"/>
              <a:gd name="connsiteX10" fmla="*/ 3062044 w 3062044"/>
              <a:gd name="connsiteY10" fmla="*/ 751021 h 763250"/>
              <a:gd name="connsiteX11" fmla="*/ 2632 w 3062044"/>
              <a:gd name="connsiteY11" fmla="*/ 751021 h 763250"/>
              <a:gd name="connsiteX12" fmla="*/ 2632 w 3062044"/>
              <a:gd name="connsiteY12" fmla="*/ 751021 h 763250"/>
              <a:gd name="connsiteX13" fmla="*/ 2632 w 3062044"/>
              <a:gd name="connsiteY13" fmla="*/ 26587 h 763250"/>
              <a:gd name="connsiteX14" fmla="*/ 2632 w 3062044"/>
              <a:gd name="connsiteY14" fmla="*/ 751021 h 763250"/>
              <a:gd name="connsiteX15" fmla="*/ 2632 w 3062044"/>
              <a:gd name="connsiteY15" fmla="*/ 26587 h 76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2044" h="763250">
                <a:moveTo>
                  <a:pt x="2632" y="26587"/>
                </a:moveTo>
                <a:cubicBezTo>
                  <a:pt x="773089" y="-39065"/>
                  <a:pt x="1458125" y="39114"/>
                  <a:pt x="3062044" y="26587"/>
                </a:cubicBezTo>
                <a:moveTo>
                  <a:pt x="2632" y="26587"/>
                </a:moveTo>
                <a:cubicBezTo>
                  <a:pt x="730681" y="38963"/>
                  <a:pt x="1469484" y="41981"/>
                  <a:pt x="3062044" y="26587"/>
                </a:cubicBezTo>
                <a:moveTo>
                  <a:pt x="3062044" y="26587"/>
                </a:moveTo>
                <a:cubicBezTo>
                  <a:pt x="3043718" y="151401"/>
                  <a:pt x="3059773" y="320285"/>
                  <a:pt x="3062044" y="751021"/>
                </a:cubicBezTo>
                <a:moveTo>
                  <a:pt x="3062044" y="26587"/>
                </a:moveTo>
                <a:cubicBezTo>
                  <a:pt x="3025998" y="194414"/>
                  <a:pt x="3034782" y="397859"/>
                  <a:pt x="3062044" y="751021"/>
                </a:cubicBezTo>
                <a:moveTo>
                  <a:pt x="3062044" y="751021"/>
                </a:moveTo>
                <a:cubicBezTo>
                  <a:pt x="1952477" y="731551"/>
                  <a:pt x="968164" y="786488"/>
                  <a:pt x="2632" y="751021"/>
                </a:cubicBezTo>
                <a:moveTo>
                  <a:pt x="3062044" y="751021"/>
                </a:moveTo>
                <a:cubicBezTo>
                  <a:pt x="2047137" y="720232"/>
                  <a:pt x="1035259" y="724156"/>
                  <a:pt x="2632" y="751021"/>
                </a:cubicBezTo>
                <a:moveTo>
                  <a:pt x="2632" y="751021"/>
                </a:moveTo>
                <a:cubicBezTo>
                  <a:pt x="24896" y="522220"/>
                  <a:pt x="48523" y="313644"/>
                  <a:pt x="2632" y="26587"/>
                </a:cubicBezTo>
                <a:moveTo>
                  <a:pt x="2632" y="751021"/>
                </a:moveTo>
                <a:cubicBezTo>
                  <a:pt x="-1457" y="460794"/>
                  <a:pt x="-246" y="212374"/>
                  <a:pt x="2632" y="26587"/>
                </a:cubicBezTo>
              </a:path>
            </a:pathLst>
          </a:custGeom>
          <a:noFill/>
          <a:ln w="19050" cap="rnd">
            <a:solidFill>
              <a:schemeClr val="accent4">
                <a:lumMod val="60000"/>
                <a:lumOff val="40000"/>
              </a:schemeClr>
            </a:solidFill>
            <a:prstDash val="solid"/>
            <a:round/>
          </a:ln>
        </p:spPr>
        <p:txBody>
          <a:bodyPr rtlCol="0" anchor="ctr"/>
          <a:lstStyle/>
          <a:p>
            <a:endParaRPr lang="en-IL" sz="2700" b="1">
              <a:latin typeface="Tempus Sans ITC" panose="04020404030D07020202" pitchFamily="82" charset="0"/>
            </a:endParaRPr>
          </a:p>
        </p:txBody>
      </p:sp>
      <p:sp>
        <p:nvSpPr>
          <p:cNvPr id="178" name="TextBox 177">
            <a:extLst>
              <a:ext uri="{FF2B5EF4-FFF2-40B4-BE49-F238E27FC236}">
                <a16:creationId xmlns:a16="http://schemas.microsoft.com/office/drawing/2014/main" id="{C252AD88-6BE4-370A-A8C1-D00484DB711C}"/>
              </a:ext>
            </a:extLst>
          </p:cNvPr>
          <p:cNvSpPr txBox="1"/>
          <p:nvPr/>
        </p:nvSpPr>
        <p:spPr>
          <a:xfrm>
            <a:off x="2452740" y="7244183"/>
            <a:ext cx="2805060" cy="923330"/>
          </a:xfrm>
          <a:prstGeom prst="rect">
            <a:avLst/>
          </a:prstGeom>
          <a:noFill/>
        </p:spPr>
        <p:txBody>
          <a:bodyPr wrap="square" rtlCol="0">
            <a:spAutoFit/>
          </a:bodyPr>
          <a:lstStyle/>
          <a:p>
            <a:pPr algn="ctr"/>
            <a:r>
              <a:rPr lang="en-IL" sz="2700" b="1" spc="0" baseline="0" dirty="0">
                <a:ln/>
                <a:solidFill>
                  <a:srgbClr val="F4F4F4"/>
                </a:solidFill>
                <a:latin typeface="Tempus Sans ITC" panose="04020404030D07020202" pitchFamily="82" charset="0"/>
                <a:sym typeface="Comic Sans MS"/>
                <a:rtl val="0"/>
              </a:rPr>
              <a:t>Movement System</a:t>
            </a:r>
          </a:p>
        </p:txBody>
      </p:sp>
      <p:sp>
        <p:nvSpPr>
          <p:cNvPr id="180" name="Freeform 179">
            <a:extLst>
              <a:ext uri="{FF2B5EF4-FFF2-40B4-BE49-F238E27FC236}">
                <a16:creationId xmlns:a16="http://schemas.microsoft.com/office/drawing/2014/main" id="{1A63B72D-21B9-E01A-BF80-78F6396036C9}"/>
              </a:ext>
            </a:extLst>
          </p:cNvPr>
          <p:cNvSpPr/>
          <p:nvPr/>
        </p:nvSpPr>
        <p:spPr>
          <a:xfrm>
            <a:off x="5303861" y="7304480"/>
            <a:ext cx="2417995" cy="543325"/>
          </a:xfrm>
          <a:custGeom>
            <a:avLst/>
            <a:gdLst>
              <a:gd name="connsiteX0" fmla="*/ 2417996 w 2417995"/>
              <a:gd name="connsiteY0" fmla="*/ 543325 h 543325"/>
              <a:gd name="connsiteX1" fmla="*/ 0 w 2417995"/>
              <a:gd name="connsiteY1" fmla="*/ 0 h 543325"/>
            </a:gdLst>
            <a:ahLst/>
            <a:cxnLst>
              <a:cxn ang="0">
                <a:pos x="connsiteX0" y="connsiteY0"/>
              </a:cxn>
              <a:cxn ang="0">
                <a:pos x="connsiteX1" y="connsiteY1"/>
              </a:cxn>
            </a:cxnLst>
            <a:rect l="l" t="t" r="r" b="b"/>
            <a:pathLst>
              <a:path w="2417995" h="543325">
                <a:moveTo>
                  <a:pt x="2417996" y="543325"/>
                </a:moveTo>
                <a:cubicBezTo>
                  <a:pt x="2175666" y="181108"/>
                  <a:pt x="1369662" y="0"/>
                  <a:pt x="0" y="0"/>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1" name="Freeform 180">
            <a:extLst>
              <a:ext uri="{FF2B5EF4-FFF2-40B4-BE49-F238E27FC236}">
                <a16:creationId xmlns:a16="http://schemas.microsoft.com/office/drawing/2014/main" id="{5093D818-2F97-24AF-12CE-F37D662A1D3B}"/>
              </a:ext>
            </a:extLst>
          </p:cNvPr>
          <p:cNvSpPr/>
          <p:nvPr/>
        </p:nvSpPr>
        <p:spPr>
          <a:xfrm>
            <a:off x="5184811" y="7236565"/>
            <a:ext cx="119049" cy="204851"/>
          </a:xfrm>
          <a:custGeom>
            <a:avLst/>
            <a:gdLst>
              <a:gd name="connsiteX0" fmla="*/ 0 w 136310"/>
              <a:gd name="connsiteY0" fmla="*/ 67916 h 135831"/>
              <a:gd name="connsiteX1" fmla="*/ 136310 w 136310"/>
              <a:gd name="connsiteY1" fmla="*/ 0 h 135831"/>
              <a:gd name="connsiteX2" fmla="*/ 136310 w 136310"/>
              <a:gd name="connsiteY2" fmla="*/ 135831 h 135831"/>
            </a:gdLst>
            <a:ahLst/>
            <a:cxnLst>
              <a:cxn ang="0">
                <a:pos x="connsiteX0" y="connsiteY0"/>
              </a:cxn>
              <a:cxn ang="0">
                <a:pos x="connsiteX1" y="connsiteY1"/>
              </a:cxn>
              <a:cxn ang="0">
                <a:pos x="connsiteX2" y="connsiteY2"/>
              </a:cxn>
            </a:cxnLst>
            <a:rect l="l" t="t" r="r" b="b"/>
            <a:pathLst>
              <a:path w="136310" h="135831">
                <a:moveTo>
                  <a:pt x="0" y="67916"/>
                </a:moveTo>
                <a:lnTo>
                  <a:pt x="136310" y="0"/>
                </a:lnTo>
                <a:lnTo>
                  <a:pt x="136310" y="135831"/>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2" name="Freeform 181">
            <a:extLst>
              <a:ext uri="{FF2B5EF4-FFF2-40B4-BE49-F238E27FC236}">
                <a16:creationId xmlns:a16="http://schemas.microsoft.com/office/drawing/2014/main" id="{D3BE7B77-ED95-670E-3C8A-28E21CCE0FC7}"/>
              </a:ext>
            </a:extLst>
          </p:cNvPr>
          <p:cNvSpPr/>
          <p:nvPr/>
        </p:nvSpPr>
        <p:spPr>
          <a:xfrm>
            <a:off x="5303861" y="7303810"/>
            <a:ext cx="2417995" cy="543995"/>
          </a:xfrm>
          <a:custGeom>
            <a:avLst/>
            <a:gdLst>
              <a:gd name="connsiteX0" fmla="*/ 2417996 w 2417995"/>
              <a:gd name="connsiteY0" fmla="*/ 543996 h 543995"/>
              <a:gd name="connsiteX1" fmla="*/ 0 w 2417995"/>
              <a:gd name="connsiteY1" fmla="*/ 671 h 543995"/>
              <a:gd name="connsiteX2" fmla="*/ 2417996 w 2417995"/>
              <a:gd name="connsiteY2" fmla="*/ 543996 h 543995"/>
              <a:gd name="connsiteX3" fmla="*/ 0 w 2417995"/>
              <a:gd name="connsiteY3" fmla="*/ 671 h 543995"/>
            </a:gdLst>
            <a:ahLst/>
            <a:cxnLst>
              <a:cxn ang="0">
                <a:pos x="connsiteX0" y="connsiteY0"/>
              </a:cxn>
              <a:cxn ang="0">
                <a:pos x="connsiteX1" y="connsiteY1"/>
              </a:cxn>
              <a:cxn ang="0">
                <a:pos x="connsiteX2" y="connsiteY2"/>
              </a:cxn>
              <a:cxn ang="0">
                <a:pos x="connsiteX3" y="connsiteY3"/>
              </a:cxn>
            </a:cxnLst>
            <a:rect l="l" t="t" r="r" b="b"/>
            <a:pathLst>
              <a:path w="2417995" h="543995">
                <a:moveTo>
                  <a:pt x="2417996" y="543996"/>
                </a:moveTo>
                <a:cubicBezTo>
                  <a:pt x="2142800" y="189174"/>
                  <a:pt x="1348262" y="-13214"/>
                  <a:pt x="0" y="671"/>
                </a:cubicBezTo>
                <a:moveTo>
                  <a:pt x="2417996" y="543996"/>
                </a:moveTo>
                <a:cubicBezTo>
                  <a:pt x="2225646" y="178610"/>
                  <a:pt x="1387943" y="9424"/>
                  <a:pt x="0" y="671"/>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83" name="Freeform 182">
            <a:extLst>
              <a:ext uri="{FF2B5EF4-FFF2-40B4-BE49-F238E27FC236}">
                <a16:creationId xmlns:a16="http://schemas.microsoft.com/office/drawing/2014/main" id="{2E324EFE-2D1B-9E7B-F574-1770D3EACB7F}"/>
              </a:ext>
            </a:extLst>
          </p:cNvPr>
          <p:cNvSpPr/>
          <p:nvPr/>
        </p:nvSpPr>
        <p:spPr>
          <a:xfrm>
            <a:off x="5187356" y="7236565"/>
            <a:ext cx="136604" cy="204851"/>
          </a:xfrm>
          <a:custGeom>
            <a:avLst/>
            <a:gdLst>
              <a:gd name="connsiteX0" fmla="*/ 0 w 156410"/>
              <a:gd name="connsiteY0" fmla="*/ 67916 h 135831"/>
              <a:gd name="connsiteX1" fmla="*/ 136310 w 156410"/>
              <a:gd name="connsiteY1" fmla="*/ 0 h 135831"/>
              <a:gd name="connsiteX2" fmla="*/ 136310 w 156410"/>
              <a:gd name="connsiteY2" fmla="*/ 135831 h 135831"/>
              <a:gd name="connsiteX3" fmla="*/ 0 w 156410"/>
              <a:gd name="connsiteY3" fmla="*/ 67916 h 135831"/>
            </a:gdLst>
            <a:ahLst/>
            <a:cxnLst>
              <a:cxn ang="0">
                <a:pos x="connsiteX0" y="connsiteY0"/>
              </a:cxn>
              <a:cxn ang="0">
                <a:pos x="connsiteX1" y="connsiteY1"/>
              </a:cxn>
              <a:cxn ang="0">
                <a:pos x="connsiteX2" y="connsiteY2"/>
              </a:cxn>
              <a:cxn ang="0">
                <a:pos x="connsiteX3" y="connsiteY3"/>
              </a:cxn>
            </a:cxnLst>
            <a:rect l="l" t="t" r="r" b="b"/>
            <a:pathLst>
              <a:path w="156410" h="135831">
                <a:moveTo>
                  <a:pt x="0" y="67916"/>
                </a:moveTo>
                <a:cubicBezTo>
                  <a:pt x="6967" y="37429"/>
                  <a:pt x="65580" y="58709"/>
                  <a:pt x="136310" y="0"/>
                </a:cubicBezTo>
                <a:cubicBezTo>
                  <a:pt x="159029" y="15847"/>
                  <a:pt x="166904" y="81348"/>
                  <a:pt x="136310" y="135831"/>
                </a:cubicBezTo>
                <a:cubicBezTo>
                  <a:pt x="143126" y="117871"/>
                  <a:pt x="95871" y="141114"/>
                  <a:pt x="0" y="67916"/>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4" name="Freeform 183">
            <a:extLst>
              <a:ext uri="{FF2B5EF4-FFF2-40B4-BE49-F238E27FC236}">
                <a16:creationId xmlns:a16="http://schemas.microsoft.com/office/drawing/2014/main" id="{A158E32B-36F6-7F49-55B6-B21B480CEBFF}"/>
              </a:ext>
            </a:extLst>
          </p:cNvPr>
          <p:cNvSpPr/>
          <p:nvPr/>
        </p:nvSpPr>
        <p:spPr>
          <a:xfrm>
            <a:off x="5184872" y="7236565"/>
            <a:ext cx="119479" cy="204851"/>
          </a:xfrm>
          <a:custGeom>
            <a:avLst/>
            <a:gdLst>
              <a:gd name="connsiteX0" fmla="*/ 0 w 136801"/>
              <a:gd name="connsiteY0" fmla="*/ 67916 h 135831"/>
              <a:gd name="connsiteX1" fmla="*/ 136310 w 136801"/>
              <a:gd name="connsiteY1" fmla="*/ 0 h 135831"/>
              <a:gd name="connsiteX2" fmla="*/ 0 w 136801"/>
              <a:gd name="connsiteY2" fmla="*/ 67916 h 135831"/>
              <a:gd name="connsiteX3" fmla="*/ 136310 w 136801"/>
              <a:gd name="connsiteY3" fmla="*/ 0 h 135831"/>
              <a:gd name="connsiteX4" fmla="*/ 136310 w 136801"/>
              <a:gd name="connsiteY4" fmla="*/ 0 h 135831"/>
              <a:gd name="connsiteX5" fmla="*/ 136310 w 136801"/>
              <a:gd name="connsiteY5" fmla="*/ 135831 h 135831"/>
              <a:gd name="connsiteX6" fmla="*/ 136310 w 136801"/>
              <a:gd name="connsiteY6" fmla="*/ 0 h 135831"/>
              <a:gd name="connsiteX7" fmla="*/ 136310 w 136801"/>
              <a:gd name="connsiteY7" fmla="*/ 135831 h 135831"/>
              <a:gd name="connsiteX8" fmla="*/ 136310 w 136801"/>
              <a:gd name="connsiteY8" fmla="*/ 135831 h 135831"/>
              <a:gd name="connsiteX9" fmla="*/ 0 w 136801"/>
              <a:gd name="connsiteY9" fmla="*/ 67916 h 135831"/>
              <a:gd name="connsiteX10" fmla="*/ 136310 w 136801"/>
              <a:gd name="connsiteY10" fmla="*/ 135831 h 135831"/>
              <a:gd name="connsiteX11" fmla="*/ 0 w 136801"/>
              <a:gd name="connsiteY11" fmla="*/ 67916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01" h="135831">
                <a:moveTo>
                  <a:pt x="0" y="67916"/>
                </a:moveTo>
                <a:cubicBezTo>
                  <a:pt x="26353" y="73953"/>
                  <a:pt x="65429" y="43466"/>
                  <a:pt x="136310" y="0"/>
                </a:cubicBezTo>
                <a:moveTo>
                  <a:pt x="0" y="67916"/>
                </a:moveTo>
                <a:cubicBezTo>
                  <a:pt x="55887" y="36222"/>
                  <a:pt x="93448" y="35316"/>
                  <a:pt x="136310" y="0"/>
                </a:cubicBezTo>
                <a:moveTo>
                  <a:pt x="136310" y="0"/>
                </a:moveTo>
                <a:cubicBezTo>
                  <a:pt x="127980" y="47843"/>
                  <a:pt x="119650" y="67916"/>
                  <a:pt x="136310" y="135831"/>
                </a:cubicBezTo>
                <a:moveTo>
                  <a:pt x="136310" y="0"/>
                </a:moveTo>
                <a:cubicBezTo>
                  <a:pt x="139188" y="20224"/>
                  <a:pt x="128132" y="56596"/>
                  <a:pt x="136310" y="135831"/>
                </a:cubicBezTo>
                <a:moveTo>
                  <a:pt x="136310" y="135831"/>
                </a:moveTo>
                <a:cubicBezTo>
                  <a:pt x="64369" y="122701"/>
                  <a:pt x="40590" y="94478"/>
                  <a:pt x="0" y="67916"/>
                </a:cubicBezTo>
                <a:moveTo>
                  <a:pt x="136310" y="135831"/>
                </a:moveTo>
                <a:cubicBezTo>
                  <a:pt x="79060" y="108816"/>
                  <a:pt x="19689" y="99006"/>
                  <a:pt x="0" y="67916"/>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86" name="Freeform 185">
            <a:extLst>
              <a:ext uri="{FF2B5EF4-FFF2-40B4-BE49-F238E27FC236}">
                <a16:creationId xmlns:a16="http://schemas.microsoft.com/office/drawing/2014/main" id="{FB274D5A-7A1F-0FEB-6E75-DC14EC7EC4F3}"/>
              </a:ext>
            </a:extLst>
          </p:cNvPr>
          <p:cNvSpPr/>
          <p:nvPr/>
        </p:nvSpPr>
        <p:spPr>
          <a:xfrm>
            <a:off x="10599521" y="8542054"/>
            <a:ext cx="2417996" cy="354744"/>
          </a:xfrm>
          <a:custGeom>
            <a:avLst/>
            <a:gdLst>
              <a:gd name="connsiteX0" fmla="*/ 0 w 2417996"/>
              <a:gd name="connsiteY0" fmla="*/ 0 h 354744"/>
              <a:gd name="connsiteX1" fmla="*/ 2417996 w 2417996"/>
              <a:gd name="connsiteY1" fmla="*/ 350747 h 354744"/>
            </a:gdLst>
            <a:ahLst/>
            <a:cxnLst>
              <a:cxn ang="0">
                <a:pos x="connsiteX0" y="connsiteY0"/>
              </a:cxn>
              <a:cxn ang="0">
                <a:pos x="connsiteX1" y="connsiteY1"/>
              </a:cxn>
            </a:cxnLst>
            <a:rect l="l" t="t" r="r" b="b"/>
            <a:pathLst>
              <a:path w="2417996" h="354744">
                <a:moveTo>
                  <a:pt x="0" y="0"/>
                </a:moveTo>
                <a:cubicBezTo>
                  <a:pt x="191849" y="261596"/>
                  <a:pt x="997838" y="378517"/>
                  <a:pt x="2417996" y="350747"/>
                </a:cubicBezTo>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7" name="Freeform 186">
            <a:extLst>
              <a:ext uri="{FF2B5EF4-FFF2-40B4-BE49-F238E27FC236}">
                <a16:creationId xmlns:a16="http://schemas.microsoft.com/office/drawing/2014/main" id="{5A39CBE6-54E4-77E1-C5C7-4751E3C79D85}"/>
              </a:ext>
            </a:extLst>
          </p:cNvPr>
          <p:cNvSpPr/>
          <p:nvPr/>
        </p:nvSpPr>
        <p:spPr>
          <a:xfrm>
            <a:off x="13016154" y="8824885"/>
            <a:ext cx="137673" cy="135831"/>
          </a:xfrm>
          <a:custGeom>
            <a:avLst/>
            <a:gdLst>
              <a:gd name="connsiteX0" fmla="*/ 137674 w 137673"/>
              <a:gd name="connsiteY0" fmla="*/ 65350 h 135831"/>
              <a:gd name="connsiteX1" fmla="*/ 2726 w 137673"/>
              <a:gd name="connsiteY1" fmla="*/ 135831 h 135831"/>
              <a:gd name="connsiteX2" fmla="*/ 0 w 137673"/>
              <a:gd name="connsiteY2" fmla="*/ 0 h 135831"/>
            </a:gdLst>
            <a:ahLst/>
            <a:cxnLst>
              <a:cxn ang="0">
                <a:pos x="connsiteX0" y="connsiteY0"/>
              </a:cxn>
              <a:cxn ang="0">
                <a:pos x="connsiteX1" y="connsiteY1"/>
              </a:cxn>
              <a:cxn ang="0">
                <a:pos x="connsiteX2" y="connsiteY2"/>
              </a:cxn>
            </a:cxnLst>
            <a:rect l="l" t="t" r="r" b="b"/>
            <a:pathLst>
              <a:path w="137673" h="135831">
                <a:moveTo>
                  <a:pt x="137674" y="65350"/>
                </a:moveTo>
                <a:lnTo>
                  <a:pt x="2726" y="135831"/>
                </a:lnTo>
                <a:lnTo>
                  <a:pt x="0" y="0"/>
                </a:lnTo>
                <a:close/>
              </a:path>
            </a:pathLst>
          </a:custGeom>
          <a:no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88" name="Freeform 187">
            <a:extLst>
              <a:ext uri="{FF2B5EF4-FFF2-40B4-BE49-F238E27FC236}">
                <a16:creationId xmlns:a16="http://schemas.microsoft.com/office/drawing/2014/main" id="{2A420C31-097C-6AF9-4B42-C2E80579D985}"/>
              </a:ext>
            </a:extLst>
          </p:cNvPr>
          <p:cNvSpPr/>
          <p:nvPr/>
        </p:nvSpPr>
        <p:spPr>
          <a:xfrm>
            <a:off x="10599521" y="8542054"/>
            <a:ext cx="2417996" cy="376949"/>
          </a:xfrm>
          <a:custGeom>
            <a:avLst/>
            <a:gdLst>
              <a:gd name="connsiteX0" fmla="*/ 0 w 2417996"/>
              <a:gd name="connsiteY0" fmla="*/ 0 h 376949"/>
              <a:gd name="connsiteX1" fmla="*/ 2417996 w 2417996"/>
              <a:gd name="connsiteY1" fmla="*/ 350747 h 376949"/>
              <a:gd name="connsiteX2" fmla="*/ 0 w 2417996"/>
              <a:gd name="connsiteY2" fmla="*/ 0 h 376949"/>
              <a:gd name="connsiteX3" fmla="*/ 2417996 w 2417996"/>
              <a:gd name="connsiteY3" fmla="*/ 350747 h 376949"/>
            </a:gdLst>
            <a:ahLst/>
            <a:cxnLst>
              <a:cxn ang="0">
                <a:pos x="connsiteX0" y="connsiteY0"/>
              </a:cxn>
              <a:cxn ang="0">
                <a:pos x="connsiteX1" y="connsiteY1"/>
              </a:cxn>
              <a:cxn ang="0">
                <a:pos x="connsiteX2" y="connsiteY2"/>
              </a:cxn>
              <a:cxn ang="0">
                <a:pos x="connsiteX3" y="connsiteY3"/>
              </a:cxn>
            </a:cxnLst>
            <a:rect l="l" t="t" r="r" b="b"/>
            <a:pathLst>
              <a:path w="2417996" h="376949">
                <a:moveTo>
                  <a:pt x="0" y="0"/>
                </a:moveTo>
                <a:cubicBezTo>
                  <a:pt x="159029" y="320260"/>
                  <a:pt x="977195" y="433755"/>
                  <a:pt x="2417996" y="350747"/>
                </a:cubicBezTo>
                <a:moveTo>
                  <a:pt x="0" y="0"/>
                </a:moveTo>
                <a:cubicBezTo>
                  <a:pt x="200679" y="272417"/>
                  <a:pt x="1009606" y="359500"/>
                  <a:pt x="2417996" y="350747"/>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189" name="Freeform 188">
            <a:extLst>
              <a:ext uri="{FF2B5EF4-FFF2-40B4-BE49-F238E27FC236}">
                <a16:creationId xmlns:a16="http://schemas.microsoft.com/office/drawing/2014/main" id="{355D0E3F-2396-9AA4-6F5B-FEEDE1B4CAAC}"/>
              </a:ext>
            </a:extLst>
          </p:cNvPr>
          <p:cNvSpPr/>
          <p:nvPr/>
        </p:nvSpPr>
        <p:spPr>
          <a:xfrm>
            <a:off x="13016137" y="8824885"/>
            <a:ext cx="137690" cy="138204"/>
          </a:xfrm>
          <a:custGeom>
            <a:avLst/>
            <a:gdLst>
              <a:gd name="connsiteX0" fmla="*/ 137690 w 137690"/>
              <a:gd name="connsiteY0" fmla="*/ 65350 h 138204"/>
              <a:gd name="connsiteX1" fmla="*/ 2742 w 137690"/>
              <a:gd name="connsiteY1" fmla="*/ 135831 h 138204"/>
              <a:gd name="connsiteX2" fmla="*/ 16 w 137690"/>
              <a:gd name="connsiteY2" fmla="*/ 0 h 138204"/>
              <a:gd name="connsiteX3" fmla="*/ 137690 w 137690"/>
              <a:gd name="connsiteY3" fmla="*/ 65350 h 138204"/>
            </a:gdLst>
            <a:ahLst/>
            <a:cxnLst>
              <a:cxn ang="0">
                <a:pos x="connsiteX0" y="connsiteY0"/>
              </a:cxn>
              <a:cxn ang="0">
                <a:pos x="connsiteX1" y="connsiteY1"/>
              </a:cxn>
              <a:cxn ang="0">
                <a:pos x="connsiteX2" y="connsiteY2"/>
              </a:cxn>
              <a:cxn ang="0">
                <a:pos x="connsiteX3" y="connsiteY3"/>
              </a:cxn>
            </a:cxnLst>
            <a:rect l="l" t="t" r="r" b="b"/>
            <a:pathLst>
              <a:path w="137690" h="138204">
                <a:moveTo>
                  <a:pt x="137690" y="65350"/>
                </a:moveTo>
                <a:cubicBezTo>
                  <a:pt x="83014" y="71236"/>
                  <a:pt x="38032" y="153037"/>
                  <a:pt x="2742" y="135831"/>
                </a:cubicBezTo>
                <a:cubicBezTo>
                  <a:pt x="-3770" y="129945"/>
                  <a:pt x="35003" y="82706"/>
                  <a:pt x="16" y="0"/>
                </a:cubicBezTo>
                <a:cubicBezTo>
                  <a:pt x="-1498" y="42410"/>
                  <a:pt x="102401" y="29581"/>
                  <a:pt x="137690" y="65350"/>
                </a:cubicBezTo>
              </a:path>
            </a:pathLst>
          </a:custGeom>
          <a:solidFill>
            <a:srgbClr val="E8E0F8"/>
          </a:solidFill>
          <a:ln w="38100" cap="flat">
            <a:solidFill>
              <a:schemeClr val="tx1"/>
            </a:solidFill>
            <a:prstDash val="solid"/>
            <a:miter/>
          </a:ln>
        </p:spPr>
        <p:txBody>
          <a:bodyPr rtlCol="0" anchor="ctr"/>
          <a:lstStyle/>
          <a:p>
            <a:endParaRPr lang="en-IL" b="1">
              <a:latin typeface="Tempus Sans ITC" panose="04020404030D07020202" pitchFamily="82" charset="0"/>
            </a:endParaRPr>
          </a:p>
        </p:txBody>
      </p:sp>
      <p:sp>
        <p:nvSpPr>
          <p:cNvPr id="190" name="Freeform 189">
            <a:extLst>
              <a:ext uri="{FF2B5EF4-FFF2-40B4-BE49-F238E27FC236}">
                <a16:creationId xmlns:a16="http://schemas.microsoft.com/office/drawing/2014/main" id="{59C8CA21-F8F0-94FB-4BB4-267387D5133A}"/>
              </a:ext>
            </a:extLst>
          </p:cNvPr>
          <p:cNvSpPr/>
          <p:nvPr/>
        </p:nvSpPr>
        <p:spPr>
          <a:xfrm>
            <a:off x="13014435" y="8824680"/>
            <a:ext cx="139393" cy="136036"/>
          </a:xfrm>
          <a:custGeom>
            <a:avLst/>
            <a:gdLst>
              <a:gd name="connsiteX0" fmla="*/ 139393 w 139393"/>
              <a:gd name="connsiteY0" fmla="*/ 65555 h 136036"/>
              <a:gd name="connsiteX1" fmla="*/ 4445 w 139393"/>
              <a:gd name="connsiteY1" fmla="*/ 136037 h 136036"/>
              <a:gd name="connsiteX2" fmla="*/ 139393 w 139393"/>
              <a:gd name="connsiteY2" fmla="*/ 65555 h 136036"/>
              <a:gd name="connsiteX3" fmla="*/ 4445 w 139393"/>
              <a:gd name="connsiteY3" fmla="*/ 136037 h 136036"/>
              <a:gd name="connsiteX4" fmla="*/ 4445 w 139393"/>
              <a:gd name="connsiteY4" fmla="*/ 136037 h 136036"/>
              <a:gd name="connsiteX5" fmla="*/ 1719 w 139393"/>
              <a:gd name="connsiteY5" fmla="*/ 205 h 136036"/>
              <a:gd name="connsiteX6" fmla="*/ 4445 w 139393"/>
              <a:gd name="connsiteY6" fmla="*/ 136037 h 136036"/>
              <a:gd name="connsiteX7" fmla="*/ 1719 w 139393"/>
              <a:gd name="connsiteY7" fmla="*/ 205 h 136036"/>
              <a:gd name="connsiteX8" fmla="*/ 1719 w 139393"/>
              <a:gd name="connsiteY8" fmla="*/ 205 h 136036"/>
              <a:gd name="connsiteX9" fmla="*/ 139393 w 139393"/>
              <a:gd name="connsiteY9" fmla="*/ 65555 h 136036"/>
              <a:gd name="connsiteX10" fmla="*/ 1719 w 139393"/>
              <a:gd name="connsiteY10" fmla="*/ 205 h 136036"/>
              <a:gd name="connsiteX11" fmla="*/ 139393 w 139393"/>
              <a:gd name="connsiteY11" fmla="*/ 65555 h 13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393" h="136036">
                <a:moveTo>
                  <a:pt x="139393" y="65555"/>
                </a:moveTo>
                <a:cubicBezTo>
                  <a:pt x="135455" y="85779"/>
                  <a:pt x="79113" y="104493"/>
                  <a:pt x="4445" y="136037"/>
                </a:cubicBezTo>
                <a:moveTo>
                  <a:pt x="139393" y="65555"/>
                </a:moveTo>
                <a:cubicBezTo>
                  <a:pt x="117280" y="92872"/>
                  <a:pt x="73509" y="103437"/>
                  <a:pt x="4445" y="136037"/>
                </a:cubicBezTo>
                <a:moveTo>
                  <a:pt x="4445" y="136037"/>
                </a:moveTo>
                <a:cubicBezTo>
                  <a:pt x="24438" y="101173"/>
                  <a:pt x="-7519" y="72196"/>
                  <a:pt x="1719" y="205"/>
                </a:cubicBezTo>
                <a:moveTo>
                  <a:pt x="4445" y="136037"/>
                </a:moveTo>
                <a:cubicBezTo>
                  <a:pt x="7778" y="94382"/>
                  <a:pt x="2476" y="42615"/>
                  <a:pt x="1719" y="205"/>
                </a:cubicBezTo>
                <a:moveTo>
                  <a:pt x="1719" y="205"/>
                </a:moveTo>
                <a:cubicBezTo>
                  <a:pt x="31557" y="-4172"/>
                  <a:pt x="61999" y="62839"/>
                  <a:pt x="139393" y="65555"/>
                </a:cubicBezTo>
                <a:moveTo>
                  <a:pt x="1719" y="205"/>
                </a:moveTo>
                <a:cubicBezTo>
                  <a:pt x="50791" y="32805"/>
                  <a:pt x="111980" y="49708"/>
                  <a:pt x="139393" y="65555"/>
                </a:cubicBezTo>
              </a:path>
            </a:pathLst>
          </a:custGeom>
          <a:noFill/>
          <a:ln w="38100" cap="rnd">
            <a:solidFill>
              <a:srgbClr val="E8E0F8"/>
            </a:solidFill>
            <a:prstDash val="solid"/>
            <a:round/>
          </a:ln>
        </p:spPr>
        <p:txBody>
          <a:bodyPr rtlCol="0" anchor="ctr"/>
          <a:lstStyle/>
          <a:p>
            <a:endParaRPr lang="en-IL" b="1">
              <a:latin typeface="Tempus Sans ITC" panose="04020404030D07020202" pitchFamily="82" charset="0"/>
            </a:endParaRPr>
          </a:p>
        </p:txBody>
      </p:sp>
      <p:sp>
        <p:nvSpPr>
          <p:cNvPr id="9" name="TextBox 9">
            <a:extLst>
              <a:ext uri="{FF2B5EF4-FFF2-40B4-BE49-F238E27FC236}">
                <a16:creationId xmlns:a16="http://schemas.microsoft.com/office/drawing/2014/main" id="{FB222A2C-F513-6C9B-A3A6-75CE8CC26B4A}"/>
              </a:ext>
            </a:extLst>
          </p:cNvPr>
          <p:cNvSpPr txBox="1"/>
          <p:nvPr/>
        </p:nvSpPr>
        <p:spPr>
          <a:xfrm>
            <a:off x="1176936" y="190500"/>
            <a:ext cx="15934129" cy="2023631"/>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algn="ctr">
              <a:lnSpc>
                <a:spcPts val="17168"/>
              </a:lnSpc>
              <a:spcBef>
                <a:spcPct val="0"/>
              </a:spcBef>
            </a:pPr>
            <a:r>
              <a:rPr lang="en-US" sz="9600" kern="1200" dirty="0">
                <a:solidFill>
                  <a:srgbClr val="E9D8E7"/>
                </a:solidFill>
                <a:latin typeface="Indi Kazka"/>
                <a:ea typeface="+mn-ea"/>
                <a:cs typeface="+mn-cs"/>
              </a:rPr>
              <a:t>How We Solved It </a:t>
            </a:r>
            <a:r>
              <a:rPr lang="en-US" sz="7200" kern="1200" dirty="0">
                <a:solidFill>
                  <a:srgbClr val="E9D8E7"/>
                </a:solidFill>
                <a:latin typeface="Indi Kazka"/>
                <a:ea typeface="+mn-ea"/>
                <a:cs typeface="+mn-cs"/>
              </a:rPr>
              <a:t>(Part 1):</a:t>
            </a:r>
            <a:endParaRPr lang="en-US" sz="11000" dirty="0">
              <a:solidFill>
                <a:srgbClr val="E9D8E7"/>
              </a:solidFill>
              <a:effectLst>
                <a:outerShdw blurRad="38100" dist="38100" dir="2700000" algn="tl">
                  <a:srgbClr val="000000">
                    <a:alpha val="43137"/>
                  </a:srgbClr>
                </a:outerShdw>
              </a:effectLst>
              <a:latin typeface="Indi Kazka"/>
              <a:ea typeface="Indi Kazka"/>
              <a:cs typeface="Indi Kazka"/>
              <a:sym typeface="Indi Kazka"/>
            </a:endParaRPr>
          </a:p>
        </p:txBody>
      </p:sp>
      <p:sp>
        <p:nvSpPr>
          <p:cNvPr id="12" name="TextBox 9">
            <a:extLst>
              <a:ext uri="{FF2B5EF4-FFF2-40B4-BE49-F238E27FC236}">
                <a16:creationId xmlns:a16="http://schemas.microsoft.com/office/drawing/2014/main" id="{4669F980-354A-9639-B88F-026610AE4C47}"/>
              </a:ext>
            </a:extLst>
          </p:cNvPr>
          <p:cNvSpPr txBox="1"/>
          <p:nvPr/>
        </p:nvSpPr>
        <p:spPr>
          <a:xfrm>
            <a:off x="6629400" y="2324100"/>
            <a:ext cx="5029200" cy="523220"/>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marL="0" indent="0">
              <a:buNone/>
            </a:pPr>
            <a:r>
              <a:rPr lang="en-US" sz="3400" b="1" dirty="0">
                <a:solidFill>
                  <a:srgbClr val="E9D8E7"/>
                </a:solidFill>
                <a:latin typeface="Tempus Sans ITC" panose="04020404030D07020202" pitchFamily="82" charset="0"/>
              </a:rPr>
              <a:t>Smart Data &amp; Key Patterns</a:t>
            </a:r>
          </a:p>
        </p:txBody>
      </p:sp>
      <p:grpSp>
        <p:nvGrpSpPr>
          <p:cNvPr id="17" name="קבוצה 16">
            <a:extLst>
              <a:ext uri="{FF2B5EF4-FFF2-40B4-BE49-F238E27FC236}">
                <a16:creationId xmlns:a16="http://schemas.microsoft.com/office/drawing/2014/main" id="{49BF74F8-A68F-A535-304E-B14E1103BB23}"/>
              </a:ext>
            </a:extLst>
          </p:cNvPr>
          <p:cNvGrpSpPr/>
          <p:nvPr/>
        </p:nvGrpSpPr>
        <p:grpSpPr>
          <a:xfrm>
            <a:off x="1477497" y="3086100"/>
            <a:ext cx="15333006" cy="2946961"/>
            <a:chOff x="862818" y="3492942"/>
            <a:chExt cx="15672582" cy="3788911"/>
          </a:xfrm>
        </p:grpSpPr>
        <p:sp>
          <p:nvSpPr>
            <p:cNvPr id="18" name="תיבת טקסט 17">
              <a:extLst>
                <a:ext uri="{FF2B5EF4-FFF2-40B4-BE49-F238E27FC236}">
                  <a16:creationId xmlns:a16="http://schemas.microsoft.com/office/drawing/2014/main" id="{0D5052A3-29BE-A024-66A3-50EE66225430}"/>
                </a:ext>
              </a:extLst>
            </p:cNvPr>
            <p:cNvSpPr txBox="1"/>
            <p:nvPr/>
          </p:nvSpPr>
          <p:spPr>
            <a:xfrm>
              <a:off x="862818" y="3492942"/>
              <a:ext cx="8183737" cy="3788911"/>
            </a:xfrm>
            <a:prstGeom prst="rect">
              <a:avLst/>
            </a:prstGeom>
            <a:noFill/>
          </p:spPr>
          <p:txBody>
            <a:bodyPr wrap="square" rtlCol="1">
              <a:spAutoFit/>
            </a:bodyPr>
            <a:lstStyle/>
            <a:p>
              <a:pPr marL="0" lvl="1" indent="0">
                <a:lnSpc>
                  <a:spcPct val="170000"/>
                </a:lnSpc>
                <a:spcBef>
                  <a:spcPct val="0"/>
                </a:spcBef>
                <a:buNone/>
              </a:pPr>
              <a:r>
                <a:rPr lang="en-US" sz="2800" b="1" dirty="0" err="1">
                  <a:ln/>
                  <a:solidFill>
                    <a:srgbClr val="F4F4F4"/>
                  </a:solidFill>
                  <a:latin typeface="Tempus Sans ITC" panose="04020404030D07020202" pitchFamily="82" charset="0"/>
                  <a:rtl val="0"/>
                </a:rPr>
                <a:t>ScriptableObjects</a:t>
              </a:r>
              <a:r>
                <a:rPr lang="en-US" sz="2800" b="1" dirty="0">
                  <a:ln/>
                  <a:solidFill>
                    <a:srgbClr val="F4F4F4"/>
                  </a:solidFill>
                  <a:latin typeface="Tempus Sans ITC" panose="04020404030D07020202" pitchFamily="82" charset="0"/>
                  <a:rtl val="0"/>
                </a:rPr>
                <a:t> (SOs)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Suits/Abilities = Configurable Data</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Add Data, Not Code</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Flexible, Iterative, Thematic Design</a:t>
              </a:r>
            </a:p>
          </p:txBody>
        </p:sp>
        <p:sp>
          <p:nvSpPr>
            <p:cNvPr id="19" name="תיבת טקסט 18">
              <a:extLst>
                <a:ext uri="{FF2B5EF4-FFF2-40B4-BE49-F238E27FC236}">
                  <a16:creationId xmlns:a16="http://schemas.microsoft.com/office/drawing/2014/main" id="{1BEE3336-8A13-34A5-49E3-3CA9FAB6F370}"/>
                </a:ext>
              </a:extLst>
            </p:cNvPr>
            <p:cNvSpPr txBox="1"/>
            <p:nvPr/>
          </p:nvSpPr>
          <p:spPr>
            <a:xfrm>
              <a:off x="9799463" y="3492942"/>
              <a:ext cx="6735937" cy="2847123"/>
            </a:xfrm>
            <a:prstGeom prst="rect">
              <a:avLst/>
            </a:prstGeom>
            <a:noFill/>
          </p:spPr>
          <p:txBody>
            <a:bodyPr wrap="square" rtlCol="1">
              <a:spAutoFit/>
            </a:bodyPr>
            <a:lstStyle/>
            <a:p>
              <a:pPr marL="0" lvl="1" indent="0">
                <a:lnSpc>
                  <a:spcPct val="170000"/>
                </a:lnSpc>
                <a:spcBef>
                  <a:spcPct val="0"/>
                </a:spcBef>
                <a:buNone/>
              </a:pPr>
              <a:r>
                <a:rPr lang="en-US" sz="2800" b="1" dirty="0">
                  <a:ln/>
                  <a:solidFill>
                    <a:srgbClr val="F4F4F4"/>
                  </a:solidFill>
                  <a:latin typeface="Tempus Sans ITC" panose="04020404030D07020202" pitchFamily="82" charset="0"/>
                  <a:rtl val="0"/>
                </a:rPr>
                <a:t>Strategy Pattern</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Instantly Swap "Game Plans"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Fluid &amp; Adaptive Playstyles</a:t>
              </a:r>
            </a:p>
          </p:txBody>
        </p:sp>
      </p:gr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489056" y="5897182"/>
            <a:ext cx="9593417" cy="301698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810234" y="5905500"/>
            <a:ext cx="9593417" cy="2903538"/>
          </a:xfrm>
        </p:spPr>
        <p:txBody>
          <a:bodyPr>
            <a:noAutofit/>
          </a:bodyPr>
          <a:lstStyle/>
          <a:p>
            <a:pPr marL="0" lvl="1" indent="0">
              <a:lnSpc>
                <a:spcPct val="170000"/>
              </a:lnSpc>
              <a:spcBef>
                <a:spcPct val="0"/>
              </a:spcBef>
              <a:buNone/>
            </a:pPr>
            <a:r>
              <a:rPr lang="en-US" dirty="0">
                <a:ln/>
                <a:solidFill>
                  <a:srgbClr val="F4F4F4"/>
                </a:solidFill>
                <a:latin typeface="Comic Sans MS"/>
                <a:rtl val="0"/>
              </a:rPr>
              <a:t>Observer Pattern: Decoupled Communication</a:t>
            </a:r>
          </a:p>
          <a:p>
            <a:pPr marL="0" lvl="1" indent="-316227">
              <a:lnSpc>
                <a:spcPct val="170000"/>
              </a:lnSpc>
              <a:spcBef>
                <a:spcPct val="0"/>
              </a:spcBef>
              <a:buFont typeface="Arial"/>
              <a:buChar char="•"/>
            </a:pPr>
            <a:r>
              <a:rPr lang="en-US" dirty="0">
                <a:ln/>
                <a:solidFill>
                  <a:srgbClr val="F4F4F4"/>
                </a:solidFill>
                <a:latin typeface="Comic Sans MS"/>
                <a:rtl val="0"/>
              </a:rPr>
              <a:t>Action -&gt; Posts Event (SO "Notice Board")</a:t>
            </a:r>
          </a:p>
          <a:p>
            <a:pPr marL="0" lvl="1" indent="-316227">
              <a:lnSpc>
                <a:spcPct val="170000"/>
              </a:lnSpc>
              <a:spcBef>
                <a:spcPct val="0"/>
              </a:spcBef>
              <a:buFont typeface="Arial"/>
              <a:buChar char="•"/>
            </a:pPr>
            <a:r>
              <a:rPr lang="en-US" dirty="0">
                <a:ln/>
                <a:solidFill>
                  <a:srgbClr val="F4F4F4"/>
                </a:solidFill>
                <a:latin typeface="Comic Sans MS"/>
                <a:rtl val="0"/>
              </a:rPr>
              <a:t>Systems (UI, Audio) Listen &amp; React Independently</a:t>
            </a:r>
          </a:p>
          <a:p>
            <a:pPr marL="0" lvl="1" indent="-316227">
              <a:lnSpc>
                <a:spcPct val="170000"/>
              </a:lnSpc>
              <a:spcBef>
                <a:spcPct val="0"/>
              </a:spcBef>
              <a:buFont typeface="Arial"/>
              <a:buChar char="•"/>
            </a:pPr>
            <a:r>
              <a:rPr lang="en-US" dirty="0">
                <a:ln/>
                <a:solidFill>
                  <a:srgbClr val="F4F4F4"/>
                </a:solidFill>
                <a:latin typeface="Comic Sans MS"/>
                <a:rtl val="0"/>
              </a:rPr>
              <a:t>Decoupled, Clean Code, Maintainable</a:t>
            </a:r>
          </a:p>
        </p:txBody>
      </p:sp>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509773" y="2253758"/>
            <a:ext cx="9369056" cy="3098907"/>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700209" y="2275982"/>
            <a:ext cx="8775217" cy="27400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State Pattern: Predictable Behaviors</a:t>
            </a:r>
          </a:p>
          <a:p>
            <a:pPr marL="0" lvl="1" indent="-316227">
              <a:lnSpc>
                <a:spcPct val="170000"/>
              </a:lnSpc>
              <a:spcBef>
                <a:spcPct val="0"/>
              </a:spcBef>
              <a:buFont typeface="Arial"/>
              <a:buChar char="•"/>
            </a:pPr>
            <a:r>
              <a:rPr lang="en-US" dirty="0">
                <a:ln/>
                <a:solidFill>
                  <a:srgbClr val="F4F4F4"/>
                </a:solidFill>
                <a:latin typeface="Comic Sans MS"/>
                <a:rtl val="0"/>
              </a:rPr>
              <a:t>Enemy AI: Defined States (Idle, Chase, Attack)</a:t>
            </a:r>
          </a:p>
          <a:p>
            <a:pPr marL="0" lvl="1" indent="-316227">
              <a:lnSpc>
                <a:spcPct val="170000"/>
              </a:lnSpc>
              <a:spcBef>
                <a:spcPct val="0"/>
              </a:spcBef>
              <a:buFont typeface="Arial"/>
              <a:buChar char="•"/>
            </a:pPr>
            <a:r>
              <a:rPr lang="en-US" dirty="0">
                <a:ln/>
                <a:solidFill>
                  <a:srgbClr val="F4F4F4"/>
                </a:solidFill>
                <a:latin typeface="Comic Sans MS"/>
                <a:rtl val="0"/>
              </a:rPr>
              <a:t>Game Flow: Managed States (Menu, Play, Pause)</a:t>
            </a:r>
          </a:p>
          <a:p>
            <a:pPr marL="0" lvl="1" indent="-316227">
              <a:lnSpc>
                <a:spcPct val="170000"/>
              </a:lnSpc>
              <a:spcBef>
                <a:spcPct val="0"/>
              </a:spcBef>
              <a:buFont typeface="Arial"/>
              <a:buChar char="•"/>
            </a:pPr>
            <a:r>
              <a:rPr lang="en-US" dirty="0">
                <a:ln/>
                <a:solidFill>
                  <a:srgbClr val="F4F4F4"/>
                </a:solidFill>
                <a:latin typeface="Comic Sans MS"/>
                <a:rtl val="0"/>
              </a:rPr>
              <a:t>Organized, </a:t>
            </a:r>
            <a:r>
              <a:rPr lang="en-US" dirty="0" err="1">
                <a:ln/>
                <a:solidFill>
                  <a:srgbClr val="F4F4F4"/>
                </a:solidFill>
                <a:latin typeface="Comic Sans MS"/>
                <a:rtl val="0"/>
              </a:rPr>
              <a:t>Debuggable</a:t>
            </a:r>
            <a:r>
              <a:rPr lang="en-US" dirty="0">
                <a:ln/>
                <a:solidFill>
                  <a:srgbClr val="F4F4F4"/>
                </a:solidFill>
                <a:latin typeface="Comic Sans MS"/>
                <a:rtl val="0"/>
              </a:rPr>
              <a:t> Complexity</a:t>
            </a:r>
          </a:p>
        </p:txBody>
      </p:sp>
      <p:grpSp>
        <p:nvGrpSpPr>
          <p:cNvPr id="18" name="Graphic 15">
            <a:extLst>
              <a:ext uri="{FF2B5EF4-FFF2-40B4-BE49-F238E27FC236}">
                <a16:creationId xmlns:a16="http://schemas.microsoft.com/office/drawing/2014/main" id="{9B588838-2AC4-69FC-393A-566C262024E6}"/>
              </a:ext>
            </a:extLst>
          </p:cNvPr>
          <p:cNvGrpSpPr/>
          <p:nvPr/>
        </p:nvGrpSpPr>
        <p:grpSpPr>
          <a:xfrm>
            <a:off x="11119259" y="656386"/>
            <a:ext cx="6202571" cy="9022782"/>
            <a:chOff x="11119259" y="656386"/>
            <a:chExt cx="6202571" cy="9022782"/>
          </a:xfrm>
        </p:grpSpPr>
        <p:grpSp>
          <p:nvGrpSpPr>
            <p:cNvPr id="19" name="Graphic 15">
              <a:extLst>
                <a:ext uri="{FF2B5EF4-FFF2-40B4-BE49-F238E27FC236}">
                  <a16:creationId xmlns:a16="http://schemas.microsoft.com/office/drawing/2014/main" id="{CE964B86-E50C-96AB-D396-D4E59F2FF677}"/>
                </a:ext>
              </a:extLst>
            </p:cNvPr>
            <p:cNvGrpSpPr/>
            <p:nvPr/>
          </p:nvGrpSpPr>
          <p:grpSpPr>
            <a:xfrm>
              <a:off x="13701257" y="3209809"/>
              <a:ext cx="2083957" cy="1129679"/>
              <a:chOff x="13701257" y="3209809"/>
              <a:chExt cx="2083957" cy="1129679"/>
            </a:xfrm>
          </p:grpSpPr>
          <p:grpSp>
            <p:nvGrpSpPr>
              <p:cNvPr id="20" name="Graphic 15">
                <a:extLst>
                  <a:ext uri="{FF2B5EF4-FFF2-40B4-BE49-F238E27FC236}">
                    <a16:creationId xmlns:a16="http://schemas.microsoft.com/office/drawing/2014/main" id="{CF6461D6-1E87-198C-1324-1D8C55A34F5E}"/>
                  </a:ext>
                </a:extLst>
              </p:cNvPr>
              <p:cNvGrpSpPr/>
              <p:nvPr/>
            </p:nvGrpSpPr>
            <p:grpSpPr>
              <a:xfrm>
                <a:off x="13701257" y="3209809"/>
                <a:ext cx="2083957" cy="1129679"/>
                <a:chOff x="13701257" y="3209809"/>
                <a:chExt cx="2083957" cy="1129679"/>
              </a:xfrm>
            </p:grpSpPr>
            <p:sp>
              <p:nvSpPr>
                <p:cNvPr id="21" name="Freeform 20">
                  <a:extLst>
                    <a:ext uri="{FF2B5EF4-FFF2-40B4-BE49-F238E27FC236}">
                      <a16:creationId xmlns:a16="http://schemas.microsoft.com/office/drawing/2014/main" id="{FDAADC6A-4B24-FDC0-35BE-1C5FBBA69C55}"/>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noFill/>
                <a:ln w="12106" cap="flat">
                  <a:noFill/>
                  <a:prstDash val="solid"/>
                  <a:miter/>
                </a:ln>
              </p:spPr>
              <p:txBody>
                <a:bodyPr rtlCol="0" anchor="ctr"/>
                <a:lstStyle/>
                <a:p>
                  <a:endParaRPr lang="en-IL"/>
                </a:p>
              </p:txBody>
            </p:sp>
            <p:sp>
              <p:nvSpPr>
                <p:cNvPr id="22" name="Freeform 21">
                  <a:extLst>
                    <a:ext uri="{FF2B5EF4-FFF2-40B4-BE49-F238E27FC236}">
                      <a16:creationId xmlns:a16="http://schemas.microsoft.com/office/drawing/2014/main" id="{50B84096-FDC3-DB30-597B-99C31C8CA62A}"/>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solidFill>
                  <a:srgbClr val="2D2D2D"/>
                </a:solidFill>
                <a:ln w="12106" cap="flat">
                  <a:noFill/>
                  <a:prstDash val="solid"/>
                  <a:miter/>
                </a:ln>
              </p:spPr>
              <p:txBody>
                <a:bodyPr rtlCol="0" anchor="ctr"/>
                <a:lstStyle/>
                <a:p>
                  <a:endParaRPr lang="en-IL"/>
                </a:p>
              </p:txBody>
            </p:sp>
            <p:sp>
              <p:nvSpPr>
                <p:cNvPr id="23" name="Freeform 22">
                  <a:extLst>
                    <a:ext uri="{FF2B5EF4-FFF2-40B4-BE49-F238E27FC236}">
                      <a16:creationId xmlns:a16="http://schemas.microsoft.com/office/drawing/2014/main" id="{09ADAB2D-EB9E-A4DD-DD1E-DC00C49814F0}"/>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noFill/>
                <a:ln w="36318" cap="rnd">
                  <a:solidFill>
                    <a:srgbClr val="677B8F"/>
                  </a:solidFill>
                  <a:prstDash val="solid"/>
                  <a:round/>
                </a:ln>
              </p:spPr>
              <p:txBody>
                <a:bodyPr rtlCol="0" anchor="ctr"/>
                <a:lstStyle/>
                <a:p>
                  <a:endParaRPr lang="en-IL"/>
                </a:p>
              </p:txBody>
            </p:sp>
          </p:grpSp>
          <p:sp>
            <p:nvSpPr>
              <p:cNvPr id="24" name="TextBox 23">
                <a:extLst>
                  <a:ext uri="{FF2B5EF4-FFF2-40B4-BE49-F238E27FC236}">
                    <a16:creationId xmlns:a16="http://schemas.microsoft.com/office/drawing/2014/main" id="{53B0DFB5-3934-3817-97E0-10E10C0FE024}"/>
                  </a:ext>
                </a:extLst>
              </p:cNvPr>
              <p:cNvSpPr txBox="1"/>
              <p:nvPr/>
            </p:nvSpPr>
            <p:spPr>
              <a:xfrm>
                <a:off x="13912540" y="3314700"/>
                <a:ext cx="169790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Enemy</a:t>
                </a:r>
              </a:p>
              <a:p>
                <a:pPr algn="ctr"/>
                <a:r>
                  <a:rPr lang="en-IL" sz="2700" b="1" dirty="0">
                    <a:ln/>
                    <a:solidFill>
                      <a:srgbClr val="F4F4F4"/>
                    </a:solidFill>
                    <a:latin typeface="Tempus Sans ITC" panose="04020404030D07020202" pitchFamily="82" charset="0"/>
                    <a:sym typeface="Comic Sans MS"/>
                    <a:rtl val="0"/>
                  </a:rPr>
                  <a:t>Controller</a:t>
                </a:r>
              </a:p>
            </p:txBody>
          </p:sp>
        </p:grpSp>
        <p:grpSp>
          <p:nvGrpSpPr>
            <p:cNvPr id="25" name="Graphic 15">
              <a:extLst>
                <a:ext uri="{FF2B5EF4-FFF2-40B4-BE49-F238E27FC236}">
                  <a16:creationId xmlns:a16="http://schemas.microsoft.com/office/drawing/2014/main" id="{BEB084C2-1562-9E3C-707A-74A49F222519}"/>
                </a:ext>
              </a:extLst>
            </p:cNvPr>
            <p:cNvGrpSpPr/>
            <p:nvPr/>
          </p:nvGrpSpPr>
          <p:grpSpPr>
            <a:xfrm>
              <a:off x="11119259" y="5613498"/>
              <a:ext cx="2606712" cy="1153344"/>
              <a:chOff x="11119259" y="5613498"/>
              <a:chExt cx="2606712" cy="1153344"/>
            </a:xfrm>
          </p:grpSpPr>
          <p:grpSp>
            <p:nvGrpSpPr>
              <p:cNvPr id="26" name="Graphic 15">
                <a:extLst>
                  <a:ext uri="{FF2B5EF4-FFF2-40B4-BE49-F238E27FC236}">
                    <a16:creationId xmlns:a16="http://schemas.microsoft.com/office/drawing/2014/main" id="{6D645D5D-458A-3686-DD29-9711C1E83C72}"/>
                  </a:ext>
                </a:extLst>
              </p:cNvPr>
              <p:cNvGrpSpPr/>
              <p:nvPr/>
            </p:nvGrpSpPr>
            <p:grpSpPr>
              <a:xfrm>
                <a:off x="11119259" y="5613498"/>
                <a:ext cx="2606712" cy="1153344"/>
                <a:chOff x="11119259" y="5613498"/>
                <a:chExt cx="2606712" cy="1153344"/>
              </a:xfrm>
            </p:grpSpPr>
            <p:sp>
              <p:nvSpPr>
                <p:cNvPr id="27" name="Freeform 26">
                  <a:extLst>
                    <a:ext uri="{FF2B5EF4-FFF2-40B4-BE49-F238E27FC236}">
                      <a16:creationId xmlns:a16="http://schemas.microsoft.com/office/drawing/2014/main" id="{53EA404E-9335-E79B-8B4E-733DCFBA6988}"/>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noFill/>
                <a:ln w="12106" cap="flat">
                  <a:noFill/>
                  <a:prstDash val="solid"/>
                  <a:miter/>
                </a:ln>
              </p:spPr>
              <p:txBody>
                <a:bodyPr rtlCol="0" anchor="ctr"/>
                <a:lstStyle/>
                <a:p>
                  <a:endParaRPr lang="en-IL"/>
                </a:p>
              </p:txBody>
            </p:sp>
            <p:sp>
              <p:nvSpPr>
                <p:cNvPr id="28" name="Freeform 27">
                  <a:extLst>
                    <a:ext uri="{FF2B5EF4-FFF2-40B4-BE49-F238E27FC236}">
                      <a16:creationId xmlns:a16="http://schemas.microsoft.com/office/drawing/2014/main" id="{A6477B55-EE35-3E73-8FC2-DA180AF69D02}"/>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solidFill>
                  <a:srgbClr val="2D2D2D"/>
                </a:solidFill>
                <a:ln w="12106" cap="flat">
                  <a:noFill/>
                  <a:prstDash val="solid"/>
                  <a:miter/>
                </a:ln>
              </p:spPr>
              <p:txBody>
                <a:bodyPr rtlCol="0" anchor="ctr"/>
                <a:lstStyle/>
                <a:p>
                  <a:endParaRPr lang="en-IL"/>
                </a:p>
              </p:txBody>
            </p:sp>
            <p:sp>
              <p:nvSpPr>
                <p:cNvPr id="29" name="Freeform 28">
                  <a:extLst>
                    <a:ext uri="{FF2B5EF4-FFF2-40B4-BE49-F238E27FC236}">
                      <a16:creationId xmlns:a16="http://schemas.microsoft.com/office/drawing/2014/main" id="{6CC82857-34D3-43B7-0FC1-6D73E361EA1D}"/>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noFill/>
                <a:ln w="36318" cap="rnd">
                  <a:solidFill>
                    <a:srgbClr val="677B8F"/>
                  </a:solidFill>
                  <a:prstDash val="solid"/>
                  <a:round/>
                </a:ln>
              </p:spPr>
              <p:txBody>
                <a:bodyPr rtlCol="0" anchor="ctr"/>
                <a:lstStyle/>
                <a:p>
                  <a:endParaRPr lang="en-IL"/>
                </a:p>
              </p:txBody>
            </p:sp>
          </p:grpSp>
          <p:sp>
            <p:nvSpPr>
              <p:cNvPr id="30" name="TextBox 29">
                <a:extLst>
                  <a:ext uri="{FF2B5EF4-FFF2-40B4-BE49-F238E27FC236}">
                    <a16:creationId xmlns:a16="http://schemas.microsoft.com/office/drawing/2014/main" id="{4CB5FCB4-D17A-547D-DE22-E2ADF5C4B256}"/>
                  </a:ext>
                </a:extLst>
              </p:cNvPr>
              <p:cNvSpPr txBox="1"/>
              <p:nvPr/>
            </p:nvSpPr>
            <p:spPr>
              <a:xfrm>
                <a:off x="11287632" y="5790909"/>
                <a:ext cx="2286203" cy="830997"/>
              </a:xfrm>
              <a:prstGeom prst="rect">
                <a:avLst/>
              </a:prstGeom>
              <a:noFill/>
            </p:spPr>
            <p:txBody>
              <a:bodyPr wrap="square" rtlCol="0">
                <a:spAutoFit/>
              </a:bodyPr>
              <a:lstStyle>
                <a:defPPr>
                  <a:defRPr lang="en-US"/>
                </a:defPPr>
                <a:lvl1pPr algn="ctr">
                  <a:defRPr sz="2700" b="1" spc="0" baseline="0">
                    <a:ln/>
                    <a:solidFill>
                      <a:srgbClr val="F4F4F4"/>
                    </a:solidFill>
                    <a:latin typeface="Tempus Sans ITC" panose="04020404030D07020202" pitchFamily="82" charset="0"/>
                    <a:rtl val="0"/>
                  </a:defRPr>
                </a:lvl1pPr>
              </a:lstStyle>
              <a:p>
                <a:r>
                  <a:rPr lang="en-IL" dirty="0">
                    <a:sym typeface="Comic Sans MS"/>
                  </a:rPr>
                  <a:t>Enemy</a:t>
                </a:r>
              </a:p>
              <a:p>
                <a:r>
                  <a:rPr lang="en-IL" dirty="0">
                    <a:sym typeface="Comic Sans MS"/>
                  </a:rPr>
                  <a:t>State Machine</a:t>
                </a:r>
              </a:p>
            </p:txBody>
          </p:sp>
        </p:grpSp>
        <p:grpSp>
          <p:nvGrpSpPr>
            <p:cNvPr id="31" name="Graphic 15">
              <a:extLst>
                <a:ext uri="{FF2B5EF4-FFF2-40B4-BE49-F238E27FC236}">
                  <a16:creationId xmlns:a16="http://schemas.microsoft.com/office/drawing/2014/main" id="{5D8866C4-6CFD-2DF1-61E6-5FE1FC18B276}"/>
                </a:ext>
              </a:extLst>
            </p:cNvPr>
            <p:cNvGrpSpPr/>
            <p:nvPr/>
          </p:nvGrpSpPr>
          <p:grpSpPr>
            <a:xfrm>
              <a:off x="15256486" y="5653781"/>
              <a:ext cx="2065344" cy="1173086"/>
              <a:chOff x="15256486" y="5653781"/>
              <a:chExt cx="2065344" cy="1173086"/>
            </a:xfrm>
          </p:grpSpPr>
          <p:grpSp>
            <p:nvGrpSpPr>
              <p:cNvPr id="32" name="Graphic 15">
                <a:extLst>
                  <a:ext uri="{FF2B5EF4-FFF2-40B4-BE49-F238E27FC236}">
                    <a16:creationId xmlns:a16="http://schemas.microsoft.com/office/drawing/2014/main" id="{0D2769DD-2223-C488-36FF-265D7A45A64A}"/>
                  </a:ext>
                </a:extLst>
              </p:cNvPr>
              <p:cNvGrpSpPr/>
              <p:nvPr/>
            </p:nvGrpSpPr>
            <p:grpSpPr>
              <a:xfrm>
                <a:off x="15256486" y="5653781"/>
                <a:ext cx="2065344" cy="1173086"/>
                <a:chOff x="15256486" y="5653781"/>
                <a:chExt cx="2065344" cy="1173086"/>
              </a:xfrm>
            </p:grpSpPr>
            <p:sp>
              <p:nvSpPr>
                <p:cNvPr id="33" name="Freeform 32">
                  <a:extLst>
                    <a:ext uri="{FF2B5EF4-FFF2-40B4-BE49-F238E27FC236}">
                      <a16:creationId xmlns:a16="http://schemas.microsoft.com/office/drawing/2014/main" id="{D26ACE22-355B-D361-0944-DB755750D653}"/>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noFill/>
                <a:ln w="12106" cap="flat">
                  <a:noFill/>
                  <a:prstDash val="solid"/>
                  <a:miter/>
                </a:ln>
              </p:spPr>
              <p:txBody>
                <a:bodyPr rtlCol="0" anchor="ctr"/>
                <a:lstStyle/>
                <a:p>
                  <a:endParaRPr lang="en-IL"/>
                </a:p>
              </p:txBody>
            </p:sp>
            <p:sp>
              <p:nvSpPr>
                <p:cNvPr id="34" name="Freeform 33">
                  <a:extLst>
                    <a:ext uri="{FF2B5EF4-FFF2-40B4-BE49-F238E27FC236}">
                      <a16:creationId xmlns:a16="http://schemas.microsoft.com/office/drawing/2014/main" id="{DD1158F8-D3C9-0307-30CF-7D67F7BB4C9B}"/>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solidFill>
                  <a:srgbClr val="2D2D2D"/>
                </a:solidFill>
                <a:ln w="12106" cap="flat">
                  <a:noFill/>
                  <a:prstDash val="solid"/>
                  <a:miter/>
                </a:ln>
              </p:spPr>
              <p:txBody>
                <a:bodyPr rtlCol="0" anchor="ctr"/>
                <a:lstStyle/>
                <a:p>
                  <a:endParaRPr lang="en-IL"/>
                </a:p>
              </p:txBody>
            </p:sp>
            <p:sp>
              <p:nvSpPr>
                <p:cNvPr id="35" name="Freeform 34">
                  <a:extLst>
                    <a:ext uri="{FF2B5EF4-FFF2-40B4-BE49-F238E27FC236}">
                      <a16:creationId xmlns:a16="http://schemas.microsoft.com/office/drawing/2014/main" id="{FF44C63A-4AAA-5E06-0E45-C0B9800EF07D}"/>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noFill/>
                <a:ln w="36318" cap="rnd">
                  <a:solidFill>
                    <a:srgbClr val="677B8F"/>
                  </a:solidFill>
                  <a:prstDash val="solid"/>
                  <a:round/>
                </a:ln>
              </p:spPr>
              <p:txBody>
                <a:bodyPr rtlCol="0" anchor="ctr"/>
                <a:lstStyle/>
                <a:p>
                  <a:endParaRPr lang="en-IL"/>
                </a:p>
              </p:txBody>
            </p:sp>
          </p:grpSp>
          <p:sp>
            <p:nvSpPr>
              <p:cNvPr id="36" name="TextBox 35">
                <a:extLst>
                  <a:ext uri="{FF2B5EF4-FFF2-40B4-BE49-F238E27FC236}">
                    <a16:creationId xmlns:a16="http://schemas.microsoft.com/office/drawing/2014/main" id="{1BF57D26-9E80-ACE2-879C-83820AADC07B}"/>
                  </a:ext>
                </a:extLst>
              </p:cNvPr>
              <p:cNvSpPr txBox="1"/>
              <p:nvPr/>
            </p:nvSpPr>
            <p:spPr>
              <a:xfrm>
                <a:off x="15525534" y="5828280"/>
                <a:ext cx="143180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Active</a:t>
                </a:r>
              </a:p>
              <a:p>
                <a:pPr algn="ctr"/>
                <a:r>
                  <a:rPr lang="en-IL" sz="2700" b="1" dirty="0">
                    <a:ln/>
                    <a:solidFill>
                      <a:srgbClr val="F4F4F4"/>
                    </a:solidFill>
                    <a:latin typeface="Tempus Sans ITC" panose="04020404030D07020202" pitchFamily="82" charset="0"/>
                    <a:sym typeface="Comic Sans MS"/>
                    <a:rtl val="0"/>
                  </a:rPr>
                  <a:t>State</a:t>
                </a:r>
                <a:r>
                  <a:rPr lang="en-IL" sz="2400" dirty="0">
                    <a:ln/>
                    <a:solidFill>
                      <a:srgbClr val="F4F4F4"/>
                    </a:solidFill>
                    <a:latin typeface="Comic Sans MS"/>
                    <a:sym typeface="Comic Sans MS"/>
                    <a:rtl val="0"/>
                  </a:rPr>
                  <a:t> </a:t>
                </a:r>
                <a:r>
                  <a:rPr lang="en-IL" sz="2700" b="1" dirty="0">
                    <a:ln/>
                    <a:solidFill>
                      <a:srgbClr val="F4F4F4"/>
                    </a:solidFill>
                    <a:latin typeface="Tempus Sans ITC" panose="04020404030D07020202" pitchFamily="82" charset="0"/>
                    <a:sym typeface="Comic Sans MS"/>
                    <a:rtl val="0"/>
                  </a:rPr>
                  <a:t>SO</a:t>
                </a:r>
              </a:p>
            </p:txBody>
          </p:sp>
        </p:grpSp>
        <p:grpSp>
          <p:nvGrpSpPr>
            <p:cNvPr id="37" name="Graphic 15">
              <a:extLst>
                <a:ext uri="{FF2B5EF4-FFF2-40B4-BE49-F238E27FC236}">
                  <a16:creationId xmlns:a16="http://schemas.microsoft.com/office/drawing/2014/main" id="{9A28EC3C-3629-2143-4DEC-B32279AA5604}"/>
                </a:ext>
              </a:extLst>
            </p:cNvPr>
            <p:cNvGrpSpPr/>
            <p:nvPr/>
          </p:nvGrpSpPr>
          <p:grpSpPr>
            <a:xfrm>
              <a:off x="13691807" y="656386"/>
              <a:ext cx="2115194" cy="959261"/>
              <a:chOff x="13691807" y="656386"/>
              <a:chExt cx="2115194" cy="959261"/>
            </a:xfrm>
          </p:grpSpPr>
          <p:grpSp>
            <p:nvGrpSpPr>
              <p:cNvPr id="38" name="Graphic 15">
                <a:extLst>
                  <a:ext uri="{FF2B5EF4-FFF2-40B4-BE49-F238E27FC236}">
                    <a16:creationId xmlns:a16="http://schemas.microsoft.com/office/drawing/2014/main" id="{3B04C529-461C-B29F-E33A-AE13EE8CA763}"/>
                  </a:ext>
                </a:extLst>
              </p:cNvPr>
              <p:cNvGrpSpPr/>
              <p:nvPr/>
            </p:nvGrpSpPr>
            <p:grpSpPr>
              <a:xfrm>
                <a:off x="13691807" y="656386"/>
                <a:ext cx="2115194" cy="906488"/>
                <a:chOff x="13691807" y="656386"/>
                <a:chExt cx="2115194" cy="906488"/>
              </a:xfrm>
            </p:grpSpPr>
            <p:sp>
              <p:nvSpPr>
                <p:cNvPr id="39" name="Freeform 38">
                  <a:extLst>
                    <a:ext uri="{FF2B5EF4-FFF2-40B4-BE49-F238E27FC236}">
                      <a16:creationId xmlns:a16="http://schemas.microsoft.com/office/drawing/2014/main" id="{8C9AA931-FB5B-DC0A-2C07-0397312F1ABF}"/>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noFill/>
                <a:ln w="12106" cap="flat">
                  <a:noFill/>
                  <a:prstDash val="solid"/>
                  <a:miter/>
                </a:ln>
              </p:spPr>
              <p:txBody>
                <a:bodyPr rtlCol="0" anchor="ctr"/>
                <a:lstStyle/>
                <a:p>
                  <a:endParaRPr lang="en-IL"/>
                </a:p>
              </p:txBody>
            </p:sp>
            <p:sp>
              <p:nvSpPr>
                <p:cNvPr id="40" name="Freeform 39">
                  <a:extLst>
                    <a:ext uri="{FF2B5EF4-FFF2-40B4-BE49-F238E27FC236}">
                      <a16:creationId xmlns:a16="http://schemas.microsoft.com/office/drawing/2014/main" id="{AA846B98-7B61-8FFF-856D-2F551178805F}"/>
                    </a:ext>
                  </a:extLst>
                </p:cNvPr>
                <p:cNvSpPr/>
                <p:nvPr/>
              </p:nvSpPr>
              <p:spPr>
                <a:xfrm>
                  <a:off x="13691807" y="656386"/>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solidFill>
                  <a:srgbClr val="2D2D2D"/>
                </a:solidFill>
                <a:ln w="12106"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DFBD1217-1371-97FA-DDD0-FDB7B5EDC1A5}"/>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noFill/>
                <a:ln w="36318" cap="rnd">
                  <a:solidFill>
                    <a:srgbClr val="677B8F"/>
                  </a:solidFill>
                  <a:prstDash val="solid"/>
                  <a:round/>
                </a:ln>
              </p:spPr>
              <p:txBody>
                <a:bodyPr rtlCol="0" anchor="ctr"/>
                <a:lstStyle/>
                <a:p>
                  <a:endParaRPr lang="en-IL"/>
                </a:p>
              </p:txBody>
            </p:sp>
          </p:grpSp>
          <p:sp>
            <p:nvSpPr>
              <p:cNvPr id="42" name="TextBox 41">
                <a:extLst>
                  <a:ext uri="{FF2B5EF4-FFF2-40B4-BE49-F238E27FC236}">
                    <a16:creationId xmlns:a16="http://schemas.microsoft.com/office/drawing/2014/main" id="{D1CC351A-48A6-D172-6912-3A9D4C1EA767}"/>
                  </a:ext>
                </a:extLst>
              </p:cNvPr>
              <p:cNvSpPr txBox="1"/>
              <p:nvPr/>
            </p:nvSpPr>
            <p:spPr>
              <a:xfrm>
                <a:off x="13919010" y="692317"/>
                <a:ext cx="1630575"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Enemy</a:t>
                </a:r>
              </a:p>
              <a:p>
                <a:pPr algn="ctr"/>
                <a:r>
                  <a:rPr lang="en-IL" sz="2700" b="1" dirty="0">
                    <a:ln/>
                    <a:solidFill>
                      <a:srgbClr val="F4F4F4"/>
                    </a:solidFill>
                    <a:latin typeface="Tempus Sans ITC" panose="04020404030D07020202" pitchFamily="82" charset="0"/>
                    <a:sym typeface="Comic Sans MS"/>
                    <a:rtl val="0"/>
                  </a:rPr>
                  <a:t>Behaviour</a:t>
                </a:r>
              </a:p>
            </p:txBody>
          </p:sp>
        </p:grpSp>
        <p:grpSp>
          <p:nvGrpSpPr>
            <p:cNvPr id="43" name="Graphic 15">
              <a:extLst>
                <a:ext uri="{FF2B5EF4-FFF2-40B4-BE49-F238E27FC236}">
                  <a16:creationId xmlns:a16="http://schemas.microsoft.com/office/drawing/2014/main" id="{D5C9ADFF-A547-84FC-0084-EC8F0C5381F3}"/>
                </a:ext>
              </a:extLst>
            </p:cNvPr>
            <p:cNvGrpSpPr/>
            <p:nvPr/>
          </p:nvGrpSpPr>
          <p:grpSpPr>
            <a:xfrm>
              <a:off x="12457568" y="4294837"/>
              <a:ext cx="1766012" cy="1336224"/>
              <a:chOff x="12457568" y="4294837"/>
              <a:chExt cx="1766012" cy="1336224"/>
            </a:xfrm>
          </p:grpSpPr>
          <p:grpSp>
            <p:nvGrpSpPr>
              <p:cNvPr id="44" name="Graphic 15">
                <a:extLst>
                  <a:ext uri="{FF2B5EF4-FFF2-40B4-BE49-F238E27FC236}">
                    <a16:creationId xmlns:a16="http://schemas.microsoft.com/office/drawing/2014/main" id="{9C951E4D-08AF-B2DD-12D6-429DBB0E8B3F}"/>
                  </a:ext>
                </a:extLst>
              </p:cNvPr>
              <p:cNvGrpSpPr/>
              <p:nvPr/>
            </p:nvGrpSpPr>
            <p:grpSpPr>
              <a:xfrm>
                <a:off x="12457568" y="4294837"/>
                <a:ext cx="1766012" cy="1336224"/>
                <a:chOff x="12457568" y="4294837"/>
                <a:chExt cx="1766012" cy="1336224"/>
              </a:xfrm>
            </p:grpSpPr>
            <p:sp>
              <p:nvSpPr>
                <p:cNvPr id="45" name="Freeform 44">
                  <a:extLst>
                    <a:ext uri="{FF2B5EF4-FFF2-40B4-BE49-F238E27FC236}">
                      <a16:creationId xmlns:a16="http://schemas.microsoft.com/office/drawing/2014/main" id="{7382BD73-318A-1E67-E897-49A0BEC718A2}"/>
                    </a:ext>
                  </a:extLst>
                </p:cNvPr>
                <p:cNvSpPr/>
                <p:nvPr/>
              </p:nvSpPr>
              <p:spPr>
                <a:xfrm>
                  <a:off x="12549948" y="4294837"/>
                  <a:ext cx="1670687" cy="1268428"/>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2E7F6EFA-12C2-C125-1BA7-5F7B5C940C70}"/>
                    </a:ext>
                  </a:extLst>
                </p:cNvPr>
                <p:cNvSpPr/>
                <p:nvPr/>
              </p:nvSpPr>
              <p:spPr>
                <a:xfrm>
                  <a:off x="12463082" y="5519707"/>
                  <a:ext cx="119819" cy="109443"/>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DE516220-89AE-EDE5-5A6E-1A97BF08F4BC}"/>
                    </a:ext>
                  </a:extLst>
                </p:cNvPr>
                <p:cNvSpPr/>
                <p:nvPr/>
              </p:nvSpPr>
              <p:spPr>
                <a:xfrm>
                  <a:off x="12549948" y="4294837"/>
                  <a:ext cx="1673631" cy="1268428"/>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E8E0F8"/>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2A82FA67-908A-295F-8666-3F0E7EF053D1}"/>
                    </a:ext>
                  </a:extLst>
                </p:cNvPr>
                <p:cNvSpPr/>
                <p:nvPr/>
              </p:nvSpPr>
              <p:spPr>
                <a:xfrm>
                  <a:off x="12457568" y="5519707"/>
                  <a:ext cx="125333" cy="109443"/>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786457D5-65BD-2D86-C0E6-A1F3C15ADDB2}"/>
                    </a:ext>
                  </a:extLst>
                </p:cNvPr>
                <p:cNvSpPr/>
                <p:nvPr/>
              </p:nvSpPr>
              <p:spPr>
                <a:xfrm>
                  <a:off x="12463082" y="5519707"/>
                  <a:ext cx="119819" cy="111354"/>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E8E0F8"/>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2B559BA7-7FCB-C4A9-E09F-D173E4E18F63}"/>
                  </a:ext>
                </a:extLst>
              </p:cNvPr>
              <p:cNvSpPr txBox="1"/>
              <p:nvPr/>
            </p:nvSpPr>
            <p:spPr>
              <a:xfrm>
                <a:off x="12953351" y="4646671"/>
                <a:ext cx="1080745"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Updates</a:t>
                </a:r>
              </a:p>
            </p:txBody>
          </p:sp>
        </p:grpSp>
        <p:grpSp>
          <p:nvGrpSpPr>
            <p:cNvPr id="51" name="Graphic 15">
              <a:extLst>
                <a:ext uri="{FF2B5EF4-FFF2-40B4-BE49-F238E27FC236}">
                  <a16:creationId xmlns:a16="http://schemas.microsoft.com/office/drawing/2014/main" id="{79300E14-D330-0807-9166-829EB36ED072}"/>
                </a:ext>
              </a:extLst>
            </p:cNvPr>
            <p:cNvGrpSpPr/>
            <p:nvPr/>
          </p:nvGrpSpPr>
          <p:grpSpPr>
            <a:xfrm>
              <a:off x="13725972" y="6184255"/>
              <a:ext cx="1541176" cy="84933"/>
              <a:chOff x="13725972" y="6184255"/>
              <a:chExt cx="1541176" cy="84933"/>
            </a:xfrm>
          </p:grpSpPr>
          <p:sp>
            <p:nvSpPr>
              <p:cNvPr id="52" name="Freeform 51">
                <a:extLst>
                  <a:ext uri="{FF2B5EF4-FFF2-40B4-BE49-F238E27FC236}">
                    <a16:creationId xmlns:a16="http://schemas.microsoft.com/office/drawing/2014/main" id="{4CEDC298-0C57-5539-0A86-125B68F3E073}"/>
                  </a:ext>
                </a:extLst>
              </p:cNvPr>
              <p:cNvSpPr/>
              <p:nvPr/>
            </p:nvSpPr>
            <p:spPr>
              <a:xfrm>
                <a:off x="13725972" y="6198330"/>
                <a:ext cx="1456369" cy="2839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29B2CA87-A8CF-7A53-D92C-95524E131514}"/>
                  </a:ext>
                </a:extLst>
              </p:cNvPr>
              <p:cNvSpPr/>
              <p:nvPr/>
            </p:nvSpPr>
            <p:spPr>
              <a:xfrm>
                <a:off x="15181614" y="6184255"/>
                <a:ext cx="85533" cy="84933"/>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67B48CFE-2B94-6E8B-F88D-D9F76B04F9A2}"/>
                  </a:ext>
                </a:extLst>
              </p:cNvPr>
              <p:cNvSpPr/>
              <p:nvPr/>
            </p:nvSpPr>
            <p:spPr>
              <a:xfrm>
                <a:off x="13725972" y="6195775"/>
                <a:ext cx="1456369" cy="30959"/>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12106" cap="rnd">
                <a:solidFill>
                  <a:srgbClr val="E8E0F8"/>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4A2C34A0-F17B-6FF4-799D-C8AF7C9F76ED}"/>
                  </a:ext>
                </a:extLst>
              </p:cNvPr>
              <p:cNvSpPr/>
              <p:nvPr/>
            </p:nvSpPr>
            <p:spPr>
              <a:xfrm>
                <a:off x="15179084" y="6184255"/>
                <a:ext cx="88063" cy="84933"/>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F9B8BE9C-D710-2B6B-89EA-7FF5EEA19CF4}"/>
                  </a:ext>
                </a:extLst>
              </p:cNvPr>
              <p:cNvSpPr/>
              <p:nvPr/>
            </p:nvSpPr>
            <p:spPr>
              <a:xfrm>
                <a:off x="15176955" y="6184255"/>
                <a:ext cx="90193" cy="84933"/>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12106" cap="rnd">
                <a:solidFill>
                  <a:srgbClr val="E8E0F8"/>
                </a:solidFill>
                <a:prstDash val="solid"/>
                <a:round/>
              </a:ln>
            </p:spPr>
            <p:txBody>
              <a:bodyPr rtlCol="0" anchor="ctr"/>
              <a:lstStyle/>
              <a:p>
                <a:endParaRPr lang="en-IL"/>
              </a:p>
            </p:txBody>
          </p:sp>
        </p:grpSp>
        <p:grpSp>
          <p:nvGrpSpPr>
            <p:cNvPr id="57" name="Graphic 15">
              <a:extLst>
                <a:ext uri="{FF2B5EF4-FFF2-40B4-BE49-F238E27FC236}">
                  <a16:creationId xmlns:a16="http://schemas.microsoft.com/office/drawing/2014/main" id="{3FAC446D-90DC-0FEA-BE63-4A051D7A828E}"/>
                </a:ext>
              </a:extLst>
            </p:cNvPr>
            <p:cNvGrpSpPr/>
            <p:nvPr/>
          </p:nvGrpSpPr>
          <p:grpSpPr>
            <a:xfrm>
              <a:off x="14993978" y="4331112"/>
              <a:ext cx="1191352" cy="1353021"/>
              <a:chOff x="14993978" y="4331112"/>
              <a:chExt cx="1191352" cy="1353021"/>
            </a:xfrm>
          </p:grpSpPr>
          <p:grpSp>
            <p:nvGrpSpPr>
              <p:cNvPr id="58" name="Graphic 15">
                <a:extLst>
                  <a:ext uri="{FF2B5EF4-FFF2-40B4-BE49-F238E27FC236}">
                    <a16:creationId xmlns:a16="http://schemas.microsoft.com/office/drawing/2014/main" id="{4E309C8B-29A2-BC12-FC34-0200421AA908}"/>
                  </a:ext>
                </a:extLst>
              </p:cNvPr>
              <p:cNvGrpSpPr/>
              <p:nvPr/>
            </p:nvGrpSpPr>
            <p:grpSpPr>
              <a:xfrm>
                <a:off x="15262284" y="4331112"/>
                <a:ext cx="695394" cy="1353021"/>
                <a:chOff x="15262284" y="4331112"/>
                <a:chExt cx="695394" cy="1353021"/>
              </a:xfrm>
            </p:grpSpPr>
            <p:sp>
              <p:nvSpPr>
                <p:cNvPr id="59" name="Freeform 58">
                  <a:extLst>
                    <a:ext uri="{FF2B5EF4-FFF2-40B4-BE49-F238E27FC236}">
                      <a16:creationId xmlns:a16="http://schemas.microsoft.com/office/drawing/2014/main" id="{9B2F6052-F973-1CC5-408E-BA6171614411}"/>
                    </a:ext>
                  </a:extLst>
                </p:cNvPr>
                <p:cNvSpPr/>
                <p:nvPr/>
              </p:nvSpPr>
              <p:spPr>
                <a:xfrm>
                  <a:off x="15318274" y="4428427"/>
                  <a:ext cx="636533" cy="1254110"/>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396FBE6B-DB8B-FD34-644C-A0435DE33AB2}"/>
                    </a:ext>
                  </a:extLst>
                </p:cNvPr>
                <p:cNvSpPr/>
                <p:nvPr/>
              </p:nvSpPr>
              <p:spPr>
                <a:xfrm>
                  <a:off x="15268844" y="4331116"/>
                  <a:ext cx="98012" cy="122062"/>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a:p>
              </p:txBody>
            </p:sp>
            <p:sp>
              <p:nvSpPr>
                <p:cNvPr id="61" name="Freeform 60">
                  <a:extLst>
                    <a:ext uri="{FF2B5EF4-FFF2-40B4-BE49-F238E27FC236}">
                      <a16:creationId xmlns:a16="http://schemas.microsoft.com/office/drawing/2014/main" id="{4251D39A-B9AA-E389-7DFA-A064179B803E}"/>
                    </a:ext>
                  </a:extLst>
                </p:cNvPr>
                <p:cNvSpPr/>
                <p:nvPr/>
              </p:nvSpPr>
              <p:spPr>
                <a:xfrm>
                  <a:off x="15318274" y="4428427"/>
                  <a:ext cx="639405" cy="1255707"/>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E8E0F8"/>
                  </a:solidFill>
                  <a:prstDash val="solid"/>
                  <a:round/>
                </a:ln>
              </p:spPr>
              <p:txBody>
                <a:bodyPr rtlCol="0" anchor="ctr"/>
                <a:lstStyle/>
                <a:p>
                  <a:endParaRPr lang="en-IL"/>
                </a:p>
              </p:txBody>
            </p:sp>
            <p:sp>
              <p:nvSpPr>
                <p:cNvPr id="62" name="Freeform 61">
                  <a:extLst>
                    <a:ext uri="{FF2B5EF4-FFF2-40B4-BE49-F238E27FC236}">
                      <a16:creationId xmlns:a16="http://schemas.microsoft.com/office/drawing/2014/main" id="{97A841C9-1B90-349C-2850-1836A1C3DDCF}"/>
                    </a:ext>
                  </a:extLst>
                </p:cNvPr>
                <p:cNvSpPr/>
                <p:nvPr/>
              </p:nvSpPr>
              <p:spPr>
                <a:xfrm>
                  <a:off x="15262284" y="4331112"/>
                  <a:ext cx="104571" cy="122066"/>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a:p>
              </p:txBody>
            </p:sp>
            <p:sp>
              <p:nvSpPr>
                <p:cNvPr id="63" name="Freeform 62">
                  <a:extLst>
                    <a:ext uri="{FF2B5EF4-FFF2-40B4-BE49-F238E27FC236}">
                      <a16:creationId xmlns:a16="http://schemas.microsoft.com/office/drawing/2014/main" id="{7F9D7C57-A45F-CD3B-AEFE-9369052E8626}"/>
                    </a:ext>
                  </a:extLst>
                </p:cNvPr>
                <p:cNvSpPr/>
                <p:nvPr/>
              </p:nvSpPr>
              <p:spPr>
                <a:xfrm>
                  <a:off x="15265941" y="4331116"/>
                  <a:ext cx="100915" cy="122062"/>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E8E0F8"/>
                  </a:solidFill>
                  <a:prstDash val="solid"/>
                  <a:round/>
                </a:ln>
              </p:spPr>
              <p:txBody>
                <a:bodyPr rtlCol="0" anchor="ctr"/>
                <a:lstStyle/>
                <a:p>
                  <a:endParaRPr lang="en-IL"/>
                </a:p>
              </p:txBody>
            </p:sp>
          </p:grpSp>
          <p:sp>
            <p:nvSpPr>
              <p:cNvPr id="64" name="TextBox 63">
                <a:extLst>
                  <a:ext uri="{FF2B5EF4-FFF2-40B4-BE49-F238E27FC236}">
                    <a16:creationId xmlns:a16="http://schemas.microsoft.com/office/drawing/2014/main" id="{102BB632-45F2-E320-F02D-05973585BE19}"/>
                  </a:ext>
                </a:extLst>
              </p:cNvPr>
              <p:cNvSpPr txBox="1"/>
              <p:nvPr/>
            </p:nvSpPr>
            <p:spPr>
              <a:xfrm>
                <a:off x="14993978" y="4707338"/>
                <a:ext cx="1191352"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Decisions</a:t>
                </a:r>
              </a:p>
            </p:txBody>
          </p:sp>
        </p:grpSp>
        <p:grpSp>
          <p:nvGrpSpPr>
            <p:cNvPr id="65" name="Graphic 15">
              <a:extLst>
                <a:ext uri="{FF2B5EF4-FFF2-40B4-BE49-F238E27FC236}">
                  <a16:creationId xmlns:a16="http://schemas.microsoft.com/office/drawing/2014/main" id="{98540152-7E0B-2BA3-B5F2-B5691DF4DF48}"/>
                </a:ext>
              </a:extLst>
            </p:cNvPr>
            <p:cNvGrpSpPr/>
            <p:nvPr/>
          </p:nvGrpSpPr>
          <p:grpSpPr>
            <a:xfrm>
              <a:off x="13835913" y="1569063"/>
              <a:ext cx="963344" cy="1660238"/>
              <a:chOff x="13835913" y="1569063"/>
              <a:chExt cx="963344" cy="1660238"/>
            </a:xfrm>
          </p:grpSpPr>
          <p:grpSp>
            <p:nvGrpSpPr>
              <p:cNvPr id="66" name="Graphic 15">
                <a:extLst>
                  <a:ext uri="{FF2B5EF4-FFF2-40B4-BE49-F238E27FC236}">
                    <a16:creationId xmlns:a16="http://schemas.microsoft.com/office/drawing/2014/main" id="{BE298CE7-3727-46F2-59E6-BFC6F881F0A6}"/>
                  </a:ext>
                </a:extLst>
              </p:cNvPr>
              <p:cNvGrpSpPr/>
              <p:nvPr/>
            </p:nvGrpSpPr>
            <p:grpSpPr>
              <a:xfrm>
                <a:off x="14690221" y="1569063"/>
                <a:ext cx="109036" cy="1660238"/>
                <a:chOff x="14690221" y="1569063"/>
                <a:chExt cx="109036" cy="1660238"/>
              </a:xfrm>
            </p:grpSpPr>
            <p:sp>
              <p:nvSpPr>
                <p:cNvPr id="67" name="Freeform 66">
                  <a:extLst>
                    <a:ext uri="{FF2B5EF4-FFF2-40B4-BE49-F238E27FC236}">
                      <a16:creationId xmlns:a16="http://schemas.microsoft.com/office/drawing/2014/main" id="{D733F83B-74DC-959D-2C79-920C2B5599B5}"/>
                    </a:ext>
                  </a:extLst>
                </p:cNvPr>
                <p:cNvSpPr/>
                <p:nvPr/>
              </p:nvSpPr>
              <p:spPr>
                <a:xfrm>
                  <a:off x="14735532" y="1678264"/>
                  <a:ext cx="9207" cy="1548832"/>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E03EDFB-B3DE-07F8-3095-2C9AED8F117B}"/>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69" name="Freeform 68">
                  <a:extLst>
                    <a:ext uri="{FF2B5EF4-FFF2-40B4-BE49-F238E27FC236}">
                      <a16:creationId xmlns:a16="http://schemas.microsoft.com/office/drawing/2014/main" id="{A0E031C8-4F25-0113-ADC6-0D1C1E1872F0}"/>
                    </a:ext>
                  </a:extLst>
                </p:cNvPr>
                <p:cNvSpPr/>
                <p:nvPr/>
              </p:nvSpPr>
              <p:spPr>
                <a:xfrm>
                  <a:off x="14726106" y="1678264"/>
                  <a:ext cx="27893" cy="1551037"/>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E8E0F8"/>
                  </a:solidFill>
                  <a:prstDash val="solid"/>
                  <a:round/>
                </a:ln>
              </p:spPr>
              <p:txBody>
                <a:bodyPr rtlCol="0" anchor="ctr"/>
                <a:lstStyle/>
                <a:p>
                  <a:endParaRPr lang="en-IL"/>
                </a:p>
              </p:txBody>
            </p:sp>
            <p:sp>
              <p:nvSpPr>
                <p:cNvPr id="70" name="Freeform 69">
                  <a:extLst>
                    <a:ext uri="{FF2B5EF4-FFF2-40B4-BE49-F238E27FC236}">
                      <a16:creationId xmlns:a16="http://schemas.microsoft.com/office/drawing/2014/main" id="{D7F04BC3-3921-586F-B4B7-B618AA4B61C7}"/>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731B9999-9BD0-9355-09F2-6CC3A329BEAB}"/>
                    </a:ext>
                  </a:extLst>
                </p:cNvPr>
                <p:cNvSpPr/>
                <p:nvPr/>
              </p:nvSpPr>
              <p:spPr>
                <a:xfrm>
                  <a:off x="14690221" y="1569063"/>
                  <a:ext cx="109036" cy="112865"/>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E8E0F8"/>
                  </a:solidFill>
                  <a:prstDash val="solid"/>
                  <a:round/>
                </a:ln>
              </p:spPr>
              <p:txBody>
                <a:bodyPr rtlCol="0" anchor="ctr"/>
                <a:lstStyle/>
                <a:p>
                  <a:endParaRPr lang="en-IL"/>
                </a:p>
              </p:txBody>
            </p:sp>
          </p:grpSp>
          <p:sp>
            <p:nvSpPr>
              <p:cNvPr id="72" name="TextBox 71">
                <a:extLst>
                  <a:ext uri="{FF2B5EF4-FFF2-40B4-BE49-F238E27FC236}">
                    <a16:creationId xmlns:a16="http://schemas.microsoft.com/office/drawing/2014/main" id="{1D40A3EA-6609-1F4B-D03A-E1B6D2267A2F}"/>
                  </a:ext>
                </a:extLst>
              </p:cNvPr>
              <p:cNvSpPr txBox="1"/>
              <p:nvPr/>
            </p:nvSpPr>
            <p:spPr>
              <a:xfrm>
                <a:off x="13835913" y="1999880"/>
                <a:ext cx="907621"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Enacts</a:t>
                </a:r>
              </a:p>
            </p:txBody>
          </p:sp>
        </p:grpSp>
        <p:grpSp>
          <p:nvGrpSpPr>
            <p:cNvPr id="73" name="Graphic 15">
              <a:extLst>
                <a:ext uri="{FF2B5EF4-FFF2-40B4-BE49-F238E27FC236}">
                  <a16:creationId xmlns:a16="http://schemas.microsoft.com/office/drawing/2014/main" id="{D23240D7-2670-CBA4-3B56-EB2FABAE43A5}"/>
                </a:ext>
              </a:extLst>
            </p:cNvPr>
            <p:cNvGrpSpPr/>
            <p:nvPr/>
          </p:nvGrpSpPr>
          <p:grpSpPr>
            <a:xfrm>
              <a:off x="15310019" y="8524187"/>
              <a:ext cx="1950807" cy="1154981"/>
              <a:chOff x="15310019" y="8524187"/>
              <a:chExt cx="1950807" cy="1154981"/>
            </a:xfrm>
          </p:grpSpPr>
          <p:grpSp>
            <p:nvGrpSpPr>
              <p:cNvPr id="74" name="Graphic 15">
                <a:extLst>
                  <a:ext uri="{FF2B5EF4-FFF2-40B4-BE49-F238E27FC236}">
                    <a16:creationId xmlns:a16="http://schemas.microsoft.com/office/drawing/2014/main" id="{8C7E4EC6-8217-271E-09BB-C947B56E8802}"/>
                  </a:ext>
                </a:extLst>
              </p:cNvPr>
              <p:cNvGrpSpPr/>
              <p:nvPr/>
            </p:nvGrpSpPr>
            <p:grpSpPr>
              <a:xfrm>
                <a:off x="15310019" y="8524187"/>
                <a:ext cx="1950807" cy="1154981"/>
                <a:chOff x="15310019" y="8524187"/>
                <a:chExt cx="1950807" cy="1154981"/>
              </a:xfrm>
            </p:grpSpPr>
            <p:sp>
              <p:nvSpPr>
                <p:cNvPr id="75" name="Freeform 74">
                  <a:extLst>
                    <a:ext uri="{FF2B5EF4-FFF2-40B4-BE49-F238E27FC236}">
                      <a16:creationId xmlns:a16="http://schemas.microsoft.com/office/drawing/2014/main" id="{9959AD4C-1BDA-FED0-C5D9-A991DB3A4231}"/>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noFill/>
                <a:ln w="12106" cap="flat">
                  <a:noFill/>
                  <a:prstDash val="solid"/>
                  <a:miter/>
                </a:ln>
              </p:spPr>
              <p:txBody>
                <a:bodyPr rtlCol="0" anchor="ctr"/>
                <a:lstStyle/>
                <a:p>
                  <a:endParaRPr lang="en-IL"/>
                </a:p>
              </p:txBody>
            </p:sp>
            <p:sp>
              <p:nvSpPr>
                <p:cNvPr id="76" name="Freeform 75">
                  <a:extLst>
                    <a:ext uri="{FF2B5EF4-FFF2-40B4-BE49-F238E27FC236}">
                      <a16:creationId xmlns:a16="http://schemas.microsoft.com/office/drawing/2014/main" id="{7C88A335-2AFA-7286-890A-78D3FB26F240}"/>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solidFill>
                  <a:srgbClr val="2D2D2D"/>
                </a:solidFill>
                <a:ln w="12106"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25A2B89C-1796-FDF7-DF18-474C5301F8E1}"/>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noFill/>
                <a:ln w="36318" cap="rnd">
                  <a:solidFill>
                    <a:srgbClr val="677B8F"/>
                  </a:solidFill>
                  <a:prstDash val="solid"/>
                  <a:round/>
                </a:ln>
              </p:spPr>
              <p:txBody>
                <a:bodyPr rtlCol="0" anchor="ctr"/>
                <a:lstStyle/>
                <a:p>
                  <a:endParaRPr lang="en-IL"/>
                </a:p>
              </p:txBody>
            </p:sp>
          </p:grpSp>
          <p:sp>
            <p:nvSpPr>
              <p:cNvPr id="78" name="TextBox 77">
                <a:extLst>
                  <a:ext uri="{FF2B5EF4-FFF2-40B4-BE49-F238E27FC236}">
                    <a16:creationId xmlns:a16="http://schemas.microsoft.com/office/drawing/2014/main" id="{089CEFB2-595B-8EFA-3C89-D8D75AB73405}"/>
                  </a:ext>
                </a:extLst>
              </p:cNvPr>
              <p:cNvSpPr txBox="1"/>
              <p:nvPr/>
            </p:nvSpPr>
            <p:spPr>
              <a:xfrm>
                <a:off x="15610884" y="8700273"/>
                <a:ext cx="138371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Base</a:t>
                </a:r>
              </a:p>
              <a:p>
                <a:pPr algn="ctr"/>
                <a:r>
                  <a:rPr lang="en-IL" sz="2700" b="1" dirty="0">
                    <a:ln/>
                    <a:solidFill>
                      <a:srgbClr val="F4F4F4"/>
                    </a:solidFill>
                    <a:latin typeface="Tempus Sans ITC" panose="04020404030D07020202" pitchFamily="82" charset="0"/>
                    <a:sym typeface="Comic Sans MS"/>
                    <a:rtl val="0"/>
                  </a:rPr>
                  <a:t>State SO</a:t>
                </a:r>
              </a:p>
            </p:txBody>
          </p:sp>
        </p:grpSp>
        <p:grpSp>
          <p:nvGrpSpPr>
            <p:cNvPr id="79" name="Graphic 15">
              <a:extLst>
                <a:ext uri="{FF2B5EF4-FFF2-40B4-BE49-F238E27FC236}">
                  <a16:creationId xmlns:a16="http://schemas.microsoft.com/office/drawing/2014/main" id="{4DF57E67-E3DE-69FC-EFA2-97305D0B0EA6}"/>
                </a:ext>
              </a:extLst>
            </p:cNvPr>
            <p:cNvGrpSpPr/>
            <p:nvPr/>
          </p:nvGrpSpPr>
          <p:grpSpPr>
            <a:xfrm>
              <a:off x="15447794" y="6802348"/>
              <a:ext cx="1451038" cy="1722808"/>
              <a:chOff x="15447794" y="6802348"/>
              <a:chExt cx="1451038" cy="1722808"/>
            </a:xfrm>
          </p:grpSpPr>
          <p:grpSp>
            <p:nvGrpSpPr>
              <p:cNvPr id="80" name="Graphic 15">
                <a:extLst>
                  <a:ext uri="{FF2B5EF4-FFF2-40B4-BE49-F238E27FC236}">
                    <a16:creationId xmlns:a16="http://schemas.microsoft.com/office/drawing/2014/main" id="{426EC278-19B0-0908-91C8-7D751162B4FE}"/>
                  </a:ext>
                </a:extLst>
              </p:cNvPr>
              <p:cNvGrpSpPr/>
              <p:nvPr/>
            </p:nvGrpSpPr>
            <p:grpSpPr>
              <a:xfrm>
                <a:off x="16241435" y="6802348"/>
                <a:ext cx="109055" cy="1722808"/>
                <a:chOff x="16241435" y="6802348"/>
                <a:chExt cx="109055" cy="1722808"/>
              </a:xfrm>
            </p:grpSpPr>
            <p:sp>
              <p:nvSpPr>
                <p:cNvPr id="81" name="Freeform 80">
                  <a:extLst>
                    <a:ext uri="{FF2B5EF4-FFF2-40B4-BE49-F238E27FC236}">
                      <a16:creationId xmlns:a16="http://schemas.microsoft.com/office/drawing/2014/main" id="{20A5FA32-0DE2-396D-A670-7B16C01C3942}"/>
                    </a:ext>
                  </a:extLst>
                </p:cNvPr>
                <p:cNvSpPr/>
                <p:nvPr/>
              </p:nvSpPr>
              <p:spPr>
                <a:xfrm>
                  <a:off x="16295971" y="6803424"/>
                  <a:ext cx="12115" cy="1612532"/>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82" name="Freeform 81">
                  <a:extLst>
                    <a:ext uri="{FF2B5EF4-FFF2-40B4-BE49-F238E27FC236}">
                      <a16:creationId xmlns:a16="http://schemas.microsoft.com/office/drawing/2014/main" id="{DF7FF3A9-78A3-A77F-C563-2C80B2AF8D68}"/>
                    </a:ext>
                  </a:extLst>
                </p:cNvPr>
                <p:cNvSpPr/>
                <p:nvPr/>
              </p:nvSpPr>
              <p:spPr>
                <a:xfrm>
                  <a:off x="16241453" y="8415957"/>
                  <a:ext cx="109036" cy="109200"/>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83" name="Freeform 82">
                  <a:extLst>
                    <a:ext uri="{FF2B5EF4-FFF2-40B4-BE49-F238E27FC236}">
                      <a16:creationId xmlns:a16="http://schemas.microsoft.com/office/drawing/2014/main" id="{50F15156-86CC-1DF6-9C93-941C3E017D72}"/>
                    </a:ext>
                  </a:extLst>
                </p:cNvPr>
                <p:cNvSpPr/>
                <p:nvPr/>
              </p:nvSpPr>
              <p:spPr>
                <a:xfrm>
                  <a:off x="16287024" y="6802348"/>
                  <a:ext cx="31432" cy="1613608"/>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E8E0F8"/>
                  </a:solidFill>
                  <a:prstDash val="solid"/>
                  <a:round/>
                </a:ln>
              </p:spPr>
              <p:txBody>
                <a:bodyPr rtlCol="0" anchor="ctr"/>
                <a:lstStyle/>
                <a:p>
                  <a:endParaRPr lang="en-IL"/>
                </a:p>
              </p:txBody>
            </p:sp>
            <p:sp>
              <p:nvSpPr>
                <p:cNvPr id="84" name="Freeform 83">
                  <a:extLst>
                    <a:ext uri="{FF2B5EF4-FFF2-40B4-BE49-F238E27FC236}">
                      <a16:creationId xmlns:a16="http://schemas.microsoft.com/office/drawing/2014/main" id="{AC7B34FF-AF05-11F9-FAA3-F34F462EA9F1}"/>
                    </a:ext>
                  </a:extLst>
                </p:cNvPr>
                <p:cNvSpPr/>
                <p:nvPr/>
              </p:nvSpPr>
              <p:spPr>
                <a:xfrm>
                  <a:off x="16241453" y="8413504"/>
                  <a:ext cx="109036" cy="111653"/>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DC6FEF52-7008-AC5A-B15E-D6432E002E12}"/>
                    </a:ext>
                  </a:extLst>
                </p:cNvPr>
                <p:cNvSpPr/>
                <p:nvPr/>
              </p:nvSpPr>
              <p:spPr>
                <a:xfrm>
                  <a:off x="16241435" y="8405019"/>
                  <a:ext cx="109055" cy="120138"/>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E8E0F8"/>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99CF57A-7763-B2E1-1DBB-F11C8C151B71}"/>
                  </a:ext>
                </a:extLst>
              </p:cNvPr>
              <p:cNvSpPr txBox="1"/>
              <p:nvPr/>
            </p:nvSpPr>
            <p:spPr>
              <a:xfrm>
                <a:off x="15447794" y="7272741"/>
                <a:ext cx="1451038"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Implements</a:t>
                </a:r>
              </a:p>
            </p:txBody>
          </p:sp>
        </p:grpSp>
      </p:grpSp>
      <p:sp>
        <p:nvSpPr>
          <p:cNvPr id="87" name="TextBox 86">
            <a:extLst>
              <a:ext uri="{FF2B5EF4-FFF2-40B4-BE49-F238E27FC236}">
                <a16:creationId xmlns:a16="http://schemas.microsoft.com/office/drawing/2014/main" id="{2B9DF41C-B843-92B4-8A90-1540BA1C94C2}"/>
              </a:ext>
            </a:extLst>
          </p:cNvPr>
          <p:cNvSpPr txBox="1"/>
          <p:nvPr/>
        </p:nvSpPr>
        <p:spPr>
          <a:xfrm>
            <a:off x="13282746" y="9465852"/>
            <a:ext cx="1900009" cy="226993"/>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89" name="TextBox 88">
            <a:extLst>
              <a:ext uri="{FF2B5EF4-FFF2-40B4-BE49-F238E27FC236}">
                <a16:creationId xmlns:a16="http://schemas.microsoft.com/office/drawing/2014/main" id="{CD9F97C5-CA54-2E2B-5132-AEBE81341657}"/>
              </a:ext>
            </a:extLst>
          </p:cNvPr>
          <p:cNvSpPr txBox="1"/>
          <p:nvPr/>
        </p:nvSpPr>
        <p:spPr>
          <a:xfrm>
            <a:off x="1234555" y="1417638"/>
            <a:ext cx="6073902" cy="615553"/>
          </a:xfrm>
          <a:prstGeom prst="rect">
            <a:avLst/>
          </a:prstGeom>
          <a:noFill/>
        </p:spPr>
        <p:txBody>
          <a:bodyPr wrap="square">
            <a:spAutoFit/>
          </a:bodyPr>
          <a:lstStyle/>
          <a:p>
            <a:pPr>
              <a:spcBef>
                <a:spcPct val="20000"/>
              </a:spcBef>
            </a:pPr>
            <a:r>
              <a:rPr lang="en-US" sz="3400" b="1" dirty="0">
                <a:solidFill>
                  <a:srgbClr val="E9D8E7"/>
                </a:solidFill>
                <a:latin typeface="Tempus Sans ITC" panose="04020404030D07020202" pitchFamily="82" charset="0"/>
              </a:rPr>
              <a:t>System Flow &amp; Communication</a:t>
            </a:r>
            <a:endParaRPr lang="en-IL" sz="3400" b="1" dirty="0">
              <a:solidFill>
                <a:srgbClr val="E9D8E7"/>
              </a:solidFill>
              <a:latin typeface="Tempus Sans ITC" panose="04020404030D07020202" pitchFamily="82" charset="0"/>
            </a:endParaRP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800100"/>
            <a:ext cx="19511683" cy="111658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338309" y="1911137"/>
            <a:ext cx="6726764" cy="2968952"/>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550808" y="1849187"/>
            <a:ext cx="7079809" cy="317171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Modular coordinate components</a:t>
            </a:r>
          </a:p>
          <a:p>
            <a:pPr marL="0" lvl="1" indent="-316227">
              <a:lnSpc>
                <a:spcPct val="170000"/>
              </a:lnSpc>
              <a:spcBef>
                <a:spcPct val="0"/>
              </a:spcBef>
              <a:buFont typeface="Arial"/>
              <a:buChar char="•"/>
            </a:pPr>
            <a:r>
              <a:rPr lang="en-US" dirty="0">
                <a:ln/>
                <a:solidFill>
                  <a:srgbClr val="F4F4F4"/>
                </a:solidFill>
                <a:latin typeface="Comic Sans MS"/>
                <a:rtl val="0"/>
              </a:rPr>
              <a:t>Smooth performance and game feel</a:t>
            </a:r>
          </a:p>
          <a:p>
            <a:pPr marL="0" lvl="1" indent="-316227">
              <a:lnSpc>
                <a:spcPct val="170000"/>
              </a:lnSpc>
              <a:spcBef>
                <a:spcPct val="0"/>
              </a:spcBef>
              <a:buFont typeface="Arial"/>
              <a:buChar char="•"/>
            </a:pPr>
            <a:r>
              <a:rPr lang="en-US" dirty="0">
                <a:ln/>
                <a:solidFill>
                  <a:srgbClr val="F4F4F4"/>
                </a:solidFill>
                <a:latin typeface="Comic Sans MS"/>
                <a:rtl val="0"/>
              </a:rPr>
              <a:t>Flexible suit system</a:t>
            </a:r>
          </a:p>
          <a:p>
            <a:pPr marL="0" lvl="1" indent="-316227">
              <a:lnSpc>
                <a:spcPct val="170000"/>
              </a:lnSpc>
              <a:spcBef>
                <a:spcPct val="0"/>
              </a:spcBef>
              <a:buFont typeface="Arial"/>
              <a:buChar char="•"/>
            </a:pPr>
            <a:r>
              <a:rPr lang="en-US" dirty="0">
                <a:ln/>
                <a:solidFill>
                  <a:srgbClr val="F4F4F4"/>
                </a:solidFill>
                <a:latin typeface="Comic Sans MS"/>
                <a:rtl val="0"/>
              </a:rPr>
              <a:t>Complex Enemy AI</a:t>
            </a:r>
          </a:p>
          <a:p>
            <a:endParaRPr lang="en-IL" sz="2000" dirty="0"/>
          </a:p>
        </p:txBody>
      </p:sp>
      <p:sp>
        <p:nvSpPr>
          <p:cNvPr id="139" name="TextBox 138">
            <a:extLst>
              <a:ext uri="{FF2B5EF4-FFF2-40B4-BE49-F238E27FC236}">
                <a16:creationId xmlns:a16="http://schemas.microsoft.com/office/drawing/2014/main" id="{DF953DD7-C5BD-9DF9-BE16-4F94D1EBB7FA}"/>
              </a:ext>
            </a:extLst>
          </p:cNvPr>
          <p:cNvSpPr txBox="1"/>
          <p:nvPr/>
        </p:nvSpPr>
        <p:spPr>
          <a:xfrm>
            <a:off x="6072648" y="9815305"/>
            <a:ext cx="1875502" cy="224897"/>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269" name="TextBox 268">
            <a:extLst>
              <a:ext uri="{FF2B5EF4-FFF2-40B4-BE49-F238E27FC236}">
                <a16:creationId xmlns:a16="http://schemas.microsoft.com/office/drawing/2014/main" id="{55DBDFC7-3797-8C24-4EF2-60843828A03B}"/>
              </a:ext>
            </a:extLst>
          </p:cNvPr>
          <p:cNvSpPr txBox="1"/>
          <p:nvPr/>
        </p:nvSpPr>
        <p:spPr>
          <a:xfrm>
            <a:off x="10764824" y="9550259"/>
            <a:ext cx="2008588" cy="235513"/>
          </a:xfrm>
          <a:prstGeom prst="rect">
            <a:avLst/>
          </a:prstGeom>
          <a:noFill/>
        </p:spPr>
        <p:txBody>
          <a:bodyPr wrap="none" rtlCol="0">
            <a:spAutoFit/>
          </a:bodyPr>
          <a:lstStyle/>
          <a:p>
            <a:pPr algn="l"/>
            <a:r>
              <a:rPr lang="en-IL" sz="761" spc="0" baseline="0">
                <a:ln/>
                <a:solidFill>
                  <a:srgbClr val="000000"/>
                </a:solidFill>
                <a:latin typeface="Arial"/>
                <a:cs typeface="Arial"/>
                <a:sym typeface="Arial"/>
                <a:rtl val="0"/>
              </a:rPr>
              <a:t>Text is not SVG - cannot display</a:t>
            </a:r>
          </a:p>
        </p:txBody>
      </p:sp>
      <p:grpSp>
        <p:nvGrpSpPr>
          <p:cNvPr id="408" name="Graphic 405">
            <a:extLst>
              <a:ext uri="{FF2B5EF4-FFF2-40B4-BE49-F238E27FC236}">
                <a16:creationId xmlns:a16="http://schemas.microsoft.com/office/drawing/2014/main" id="{66DC3F04-76DF-AA68-B7CC-35E7A14D9566}"/>
              </a:ext>
            </a:extLst>
          </p:cNvPr>
          <p:cNvGrpSpPr/>
          <p:nvPr/>
        </p:nvGrpSpPr>
        <p:grpSpPr>
          <a:xfrm>
            <a:off x="4042569" y="998636"/>
            <a:ext cx="13907122" cy="9041566"/>
            <a:chOff x="3416530" y="928872"/>
            <a:chExt cx="13907122" cy="9041566"/>
          </a:xfrm>
        </p:grpSpPr>
        <p:grpSp>
          <p:nvGrpSpPr>
            <p:cNvPr id="409" name="Graphic 405">
              <a:extLst>
                <a:ext uri="{FF2B5EF4-FFF2-40B4-BE49-F238E27FC236}">
                  <a16:creationId xmlns:a16="http://schemas.microsoft.com/office/drawing/2014/main" id="{8A5C3B6A-A184-D976-3EEB-1F9C6E6B8919}"/>
                </a:ext>
              </a:extLst>
            </p:cNvPr>
            <p:cNvGrpSpPr/>
            <p:nvPr/>
          </p:nvGrpSpPr>
          <p:grpSpPr>
            <a:xfrm>
              <a:off x="14018377" y="928872"/>
              <a:ext cx="2246157" cy="1363336"/>
              <a:chOff x="14018377" y="928872"/>
              <a:chExt cx="2246157" cy="1363336"/>
            </a:xfrm>
          </p:grpSpPr>
          <p:grpSp>
            <p:nvGrpSpPr>
              <p:cNvPr id="410" name="Graphic 405">
                <a:extLst>
                  <a:ext uri="{FF2B5EF4-FFF2-40B4-BE49-F238E27FC236}">
                    <a16:creationId xmlns:a16="http://schemas.microsoft.com/office/drawing/2014/main" id="{9E42F941-68AE-8B8F-B809-83B3CF3921CD}"/>
                  </a:ext>
                </a:extLst>
              </p:cNvPr>
              <p:cNvGrpSpPr/>
              <p:nvPr/>
            </p:nvGrpSpPr>
            <p:grpSpPr>
              <a:xfrm>
                <a:off x="14018377" y="928872"/>
                <a:ext cx="2246157" cy="1363336"/>
                <a:chOff x="14018377" y="928872"/>
                <a:chExt cx="2246157" cy="1363336"/>
              </a:xfrm>
            </p:grpSpPr>
            <p:sp>
              <p:nvSpPr>
                <p:cNvPr id="411" name="Freeform 410">
                  <a:extLst>
                    <a:ext uri="{FF2B5EF4-FFF2-40B4-BE49-F238E27FC236}">
                      <a16:creationId xmlns:a16="http://schemas.microsoft.com/office/drawing/2014/main" id="{3BDB262D-9FD1-6509-62E7-D96DCF920C02}"/>
                    </a:ext>
                  </a:extLst>
                </p:cNvPr>
                <p:cNvSpPr/>
                <p:nvPr/>
              </p:nvSpPr>
              <p:spPr>
                <a:xfrm>
                  <a:off x="14060116" y="956831"/>
                  <a:ext cx="2169160" cy="1304237"/>
                </a:xfrm>
                <a:custGeom>
                  <a:avLst/>
                  <a:gdLst>
                    <a:gd name="connsiteX0" fmla="*/ 0 w 2169160"/>
                    <a:gd name="connsiteY0" fmla="*/ 0 h 1304237"/>
                    <a:gd name="connsiteX1" fmla="*/ 2169161 w 2169160"/>
                    <a:gd name="connsiteY1" fmla="*/ 0 h 1304237"/>
                    <a:gd name="connsiteX2" fmla="*/ 2169161 w 2169160"/>
                    <a:gd name="connsiteY2" fmla="*/ 1304237 h 1304237"/>
                    <a:gd name="connsiteX3" fmla="*/ 0 w 2169160"/>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169160" h="1304237">
                      <a:moveTo>
                        <a:pt x="0" y="0"/>
                      </a:moveTo>
                      <a:lnTo>
                        <a:pt x="2169161" y="0"/>
                      </a:lnTo>
                      <a:lnTo>
                        <a:pt x="2169161" y="1304237"/>
                      </a:lnTo>
                      <a:lnTo>
                        <a:pt x="0" y="1304237"/>
                      </a:lnTo>
                      <a:close/>
                    </a:path>
                  </a:pathLst>
                </a:custGeom>
                <a:noFill/>
                <a:ln w="12963" cap="flat">
                  <a:noFill/>
                  <a:prstDash val="solid"/>
                  <a:miter/>
                </a:ln>
              </p:spPr>
              <p:txBody>
                <a:bodyPr rtlCol="0" anchor="ctr"/>
                <a:lstStyle/>
                <a:p>
                  <a:endParaRPr lang="en-IL"/>
                </a:p>
              </p:txBody>
            </p:sp>
            <p:sp>
              <p:nvSpPr>
                <p:cNvPr id="412" name="Freeform 411">
                  <a:extLst>
                    <a:ext uri="{FF2B5EF4-FFF2-40B4-BE49-F238E27FC236}">
                      <a16:creationId xmlns:a16="http://schemas.microsoft.com/office/drawing/2014/main" id="{DA55B099-19C2-3203-D3C0-EDFD9CE4E655}"/>
                    </a:ext>
                  </a:extLst>
                </p:cNvPr>
                <p:cNvSpPr/>
                <p:nvPr/>
              </p:nvSpPr>
              <p:spPr>
                <a:xfrm>
                  <a:off x="14018377" y="928872"/>
                  <a:ext cx="2246157" cy="1353165"/>
                </a:xfrm>
                <a:custGeom>
                  <a:avLst/>
                  <a:gdLst>
                    <a:gd name="connsiteX0" fmla="*/ 38109 w 2246157"/>
                    <a:gd name="connsiteY0" fmla="*/ 69639 h 1353165"/>
                    <a:gd name="connsiteX1" fmla="*/ 2165272 w 2246157"/>
                    <a:gd name="connsiteY1" fmla="*/ 0 h 1353165"/>
                    <a:gd name="connsiteX2" fmla="*/ 2246158 w 2246157"/>
                    <a:gd name="connsiteY2" fmla="*/ 1353165 h 1353165"/>
                    <a:gd name="connsiteX3" fmla="*/ 0 w 2246157"/>
                    <a:gd name="connsiteY3" fmla="*/ 1307603 h 1353165"/>
                  </a:gdLst>
                  <a:ahLst/>
                  <a:cxnLst>
                    <a:cxn ang="0">
                      <a:pos x="connsiteX0" y="connsiteY0"/>
                    </a:cxn>
                    <a:cxn ang="0">
                      <a:pos x="connsiteX1" y="connsiteY1"/>
                    </a:cxn>
                    <a:cxn ang="0">
                      <a:pos x="connsiteX2" y="connsiteY2"/>
                    </a:cxn>
                    <a:cxn ang="0">
                      <a:pos x="connsiteX3" y="connsiteY3"/>
                    </a:cxn>
                  </a:cxnLst>
                  <a:rect l="l" t="t" r="r" b="b"/>
                  <a:pathLst>
                    <a:path w="2246157" h="1353165">
                      <a:moveTo>
                        <a:pt x="38109" y="69639"/>
                      </a:moveTo>
                      <a:lnTo>
                        <a:pt x="2165272" y="0"/>
                      </a:lnTo>
                      <a:lnTo>
                        <a:pt x="2246158" y="1353165"/>
                      </a:lnTo>
                      <a:lnTo>
                        <a:pt x="0" y="1307603"/>
                      </a:lnTo>
                    </a:path>
                  </a:pathLst>
                </a:custGeom>
                <a:solidFill>
                  <a:srgbClr val="2D2D2D"/>
                </a:solidFill>
                <a:ln w="12963" cap="flat">
                  <a:noFill/>
                  <a:prstDash val="solid"/>
                  <a:miter/>
                </a:ln>
              </p:spPr>
              <p:txBody>
                <a:bodyPr rtlCol="0" anchor="ctr"/>
                <a:lstStyle/>
                <a:p>
                  <a:endParaRPr lang="en-IL"/>
                </a:p>
              </p:txBody>
            </p:sp>
            <p:sp>
              <p:nvSpPr>
                <p:cNvPr id="413" name="Freeform 412">
                  <a:extLst>
                    <a:ext uri="{FF2B5EF4-FFF2-40B4-BE49-F238E27FC236}">
                      <a16:creationId xmlns:a16="http://schemas.microsoft.com/office/drawing/2014/main" id="{F932CE57-39B1-66B1-5947-5D7AD026128C}"/>
                    </a:ext>
                  </a:extLst>
                </p:cNvPr>
                <p:cNvSpPr/>
                <p:nvPr/>
              </p:nvSpPr>
              <p:spPr>
                <a:xfrm>
                  <a:off x="14060116" y="956831"/>
                  <a:ext cx="2175927" cy="1335377"/>
                </a:xfrm>
                <a:custGeom>
                  <a:avLst/>
                  <a:gdLst>
                    <a:gd name="connsiteX0" fmla="*/ 0 w 2175927"/>
                    <a:gd name="connsiteY0" fmla="*/ 0 h 1335377"/>
                    <a:gd name="connsiteX1" fmla="*/ 2169161 w 2175927"/>
                    <a:gd name="connsiteY1" fmla="*/ 0 h 1335377"/>
                    <a:gd name="connsiteX2" fmla="*/ 0 w 2175927"/>
                    <a:gd name="connsiteY2" fmla="*/ 0 h 1335377"/>
                    <a:gd name="connsiteX3" fmla="*/ 2169161 w 2175927"/>
                    <a:gd name="connsiteY3" fmla="*/ 0 h 1335377"/>
                    <a:gd name="connsiteX4" fmla="*/ 2169161 w 2175927"/>
                    <a:gd name="connsiteY4" fmla="*/ 0 h 1335377"/>
                    <a:gd name="connsiteX5" fmla="*/ 2169161 w 2175927"/>
                    <a:gd name="connsiteY5" fmla="*/ 1304237 h 1335377"/>
                    <a:gd name="connsiteX6" fmla="*/ 2169161 w 2175927"/>
                    <a:gd name="connsiteY6" fmla="*/ 0 h 1335377"/>
                    <a:gd name="connsiteX7" fmla="*/ 2169161 w 2175927"/>
                    <a:gd name="connsiteY7" fmla="*/ 1304237 h 1335377"/>
                    <a:gd name="connsiteX8" fmla="*/ 2169161 w 2175927"/>
                    <a:gd name="connsiteY8" fmla="*/ 1304237 h 1335377"/>
                    <a:gd name="connsiteX9" fmla="*/ 0 w 2175927"/>
                    <a:gd name="connsiteY9" fmla="*/ 1304237 h 1335377"/>
                    <a:gd name="connsiteX10" fmla="*/ 2169161 w 2175927"/>
                    <a:gd name="connsiteY10" fmla="*/ 1304237 h 1335377"/>
                    <a:gd name="connsiteX11" fmla="*/ 0 w 2175927"/>
                    <a:gd name="connsiteY11" fmla="*/ 1304237 h 1335377"/>
                    <a:gd name="connsiteX12" fmla="*/ 0 w 2175927"/>
                    <a:gd name="connsiteY12" fmla="*/ 1304237 h 1335377"/>
                    <a:gd name="connsiteX13" fmla="*/ 0 w 2175927"/>
                    <a:gd name="connsiteY13" fmla="*/ 0 h 1335377"/>
                    <a:gd name="connsiteX14" fmla="*/ 0 w 2175927"/>
                    <a:gd name="connsiteY14" fmla="*/ 1304237 h 1335377"/>
                    <a:gd name="connsiteX15" fmla="*/ 0 w 2175927"/>
                    <a:gd name="connsiteY15" fmla="*/ 0 h 133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5927" h="1335377">
                      <a:moveTo>
                        <a:pt x="0" y="0"/>
                      </a:moveTo>
                      <a:cubicBezTo>
                        <a:pt x="654741" y="5825"/>
                        <a:pt x="1435997" y="1294"/>
                        <a:pt x="2169161" y="0"/>
                      </a:cubicBezTo>
                      <a:moveTo>
                        <a:pt x="0" y="0"/>
                      </a:moveTo>
                      <a:cubicBezTo>
                        <a:pt x="653056" y="25629"/>
                        <a:pt x="1308704" y="6601"/>
                        <a:pt x="2169161" y="0"/>
                      </a:cubicBezTo>
                      <a:moveTo>
                        <a:pt x="2169161" y="0"/>
                      </a:moveTo>
                      <a:cubicBezTo>
                        <a:pt x="2153346" y="444885"/>
                        <a:pt x="2190419" y="970152"/>
                        <a:pt x="2169161" y="1304237"/>
                      </a:cubicBezTo>
                      <a:moveTo>
                        <a:pt x="2169161" y="0"/>
                      </a:moveTo>
                      <a:cubicBezTo>
                        <a:pt x="2182901" y="417444"/>
                        <a:pt x="2153087" y="908410"/>
                        <a:pt x="2169161" y="1304237"/>
                      </a:cubicBezTo>
                      <a:moveTo>
                        <a:pt x="2169161" y="1304237"/>
                      </a:moveTo>
                      <a:cubicBezTo>
                        <a:pt x="1608010" y="1314722"/>
                        <a:pt x="1164948" y="1258545"/>
                        <a:pt x="0" y="1304237"/>
                      </a:cubicBezTo>
                      <a:moveTo>
                        <a:pt x="2169161" y="1304237"/>
                      </a:moveTo>
                      <a:cubicBezTo>
                        <a:pt x="1562122" y="1348117"/>
                        <a:pt x="1029359" y="1343328"/>
                        <a:pt x="0" y="1304237"/>
                      </a:cubicBezTo>
                      <a:moveTo>
                        <a:pt x="0" y="1304237"/>
                      </a:moveTo>
                      <a:cubicBezTo>
                        <a:pt x="48610" y="1033966"/>
                        <a:pt x="10240" y="684996"/>
                        <a:pt x="0" y="0"/>
                      </a:cubicBezTo>
                      <a:moveTo>
                        <a:pt x="0" y="1304237"/>
                      </a:moveTo>
                      <a:cubicBezTo>
                        <a:pt x="3889" y="946206"/>
                        <a:pt x="13352" y="644352"/>
                        <a:pt x="0" y="0"/>
                      </a:cubicBezTo>
                    </a:path>
                  </a:pathLst>
                </a:custGeom>
                <a:noFill/>
                <a:ln w="38888" cap="rnd">
                  <a:solidFill>
                    <a:srgbClr val="677B8F"/>
                  </a:solidFill>
                  <a:prstDash val="solid"/>
                  <a:round/>
                </a:ln>
              </p:spPr>
              <p:txBody>
                <a:bodyPr rtlCol="0" anchor="ctr"/>
                <a:lstStyle/>
                <a:p>
                  <a:endParaRPr lang="en-IL"/>
                </a:p>
              </p:txBody>
            </p:sp>
          </p:grpSp>
          <p:sp>
            <p:nvSpPr>
              <p:cNvPr id="414" name="TextBox 413">
                <a:extLst>
                  <a:ext uri="{FF2B5EF4-FFF2-40B4-BE49-F238E27FC236}">
                    <a16:creationId xmlns:a16="http://schemas.microsoft.com/office/drawing/2014/main" id="{F53CB1C2-04AE-71D5-9D93-FE1FBB88A030}"/>
                  </a:ext>
                </a:extLst>
              </p:cNvPr>
              <p:cNvSpPr txBox="1"/>
              <p:nvPr/>
            </p:nvSpPr>
            <p:spPr>
              <a:xfrm>
                <a:off x="14404644" y="1149248"/>
                <a:ext cx="1441420" cy="954107"/>
              </a:xfrm>
              <a:prstGeom prst="rect">
                <a:avLst/>
              </a:prstGeom>
              <a:noFill/>
            </p:spPr>
            <p:txBody>
              <a:bodyPr wrap="none" rtlCol="0">
                <a:spAutoFit/>
              </a:bodyPr>
              <a:lstStyle/>
              <a:p>
                <a:pPr algn="ctr"/>
                <a:r>
                  <a:rPr lang="en-IL" sz="2800" spc="0" baseline="0" dirty="0">
                    <a:ln/>
                    <a:solidFill>
                      <a:srgbClr val="F4F4F4"/>
                    </a:solidFill>
                    <a:latin typeface="Comic Sans MS"/>
                    <a:sym typeface="Comic Sans MS"/>
                    <a:rtl val="0"/>
                  </a:rPr>
                  <a:t>Input</a:t>
                </a:r>
              </a:p>
              <a:p>
                <a:pPr algn="ctr"/>
                <a:r>
                  <a:rPr lang="en-IL" sz="2800" dirty="0">
                    <a:ln/>
                    <a:solidFill>
                      <a:srgbClr val="F4F4F4"/>
                    </a:solidFill>
                    <a:latin typeface="Comic Sans MS"/>
                    <a:sym typeface="Comic Sans MS"/>
                    <a:rtl val="0"/>
                  </a:rPr>
                  <a:t>System</a:t>
                </a:r>
                <a:endParaRPr lang="en-IL" sz="2800" spc="0" baseline="0" dirty="0">
                  <a:ln/>
                  <a:solidFill>
                    <a:srgbClr val="F4F4F4"/>
                  </a:solidFill>
                  <a:latin typeface="Comic Sans MS"/>
                  <a:sym typeface="Comic Sans MS"/>
                  <a:rtl val="0"/>
                </a:endParaRPr>
              </a:p>
            </p:txBody>
          </p:sp>
        </p:grpSp>
        <p:grpSp>
          <p:nvGrpSpPr>
            <p:cNvPr id="415" name="Graphic 405">
              <a:extLst>
                <a:ext uri="{FF2B5EF4-FFF2-40B4-BE49-F238E27FC236}">
                  <a16:creationId xmlns:a16="http://schemas.microsoft.com/office/drawing/2014/main" id="{8F2B9E85-3C86-6991-A4DB-83E92AA660B4}"/>
                </a:ext>
              </a:extLst>
            </p:cNvPr>
            <p:cNvGrpSpPr/>
            <p:nvPr/>
          </p:nvGrpSpPr>
          <p:grpSpPr>
            <a:xfrm>
              <a:off x="11413932" y="6873920"/>
              <a:ext cx="2297361" cy="1402611"/>
              <a:chOff x="11413932" y="6873920"/>
              <a:chExt cx="2297361" cy="1402611"/>
            </a:xfrm>
          </p:grpSpPr>
          <p:grpSp>
            <p:nvGrpSpPr>
              <p:cNvPr id="416" name="Graphic 405">
                <a:extLst>
                  <a:ext uri="{FF2B5EF4-FFF2-40B4-BE49-F238E27FC236}">
                    <a16:creationId xmlns:a16="http://schemas.microsoft.com/office/drawing/2014/main" id="{9FAEA555-5F23-9EE5-344A-F8A8C148E6E4}"/>
                  </a:ext>
                </a:extLst>
              </p:cNvPr>
              <p:cNvGrpSpPr/>
              <p:nvPr/>
            </p:nvGrpSpPr>
            <p:grpSpPr>
              <a:xfrm>
                <a:off x="11413932" y="6873920"/>
                <a:ext cx="2297361" cy="1402611"/>
                <a:chOff x="11413932" y="6873920"/>
                <a:chExt cx="2297361" cy="1402611"/>
              </a:xfrm>
            </p:grpSpPr>
            <p:sp>
              <p:nvSpPr>
                <p:cNvPr id="417" name="Freeform 416">
                  <a:extLst>
                    <a:ext uri="{FF2B5EF4-FFF2-40B4-BE49-F238E27FC236}">
                      <a16:creationId xmlns:a16="http://schemas.microsoft.com/office/drawing/2014/main" id="{BD9F2E58-11FB-0D6A-ACE0-14957CADB824}"/>
                    </a:ext>
                  </a:extLst>
                </p:cNvPr>
                <p:cNvSpPr/>
                <p:nvPr/>
              </p:nvSpPr>
              <p:spPr>
                <a:xfrm>
                  <a:off x="11442190" y="6924014"/>
                  <a:ext cx="2243047" cy="1304237"/>
                </a:xfrm>
                <a:custGeom>
                  <a:avLst/>
                  <a:gdLst>
                    <a:gd name="connsiteX0" fmla="*/ 0 w 2243047"/>
                    <a:gd name="connsiteY0" fmla="*/ 0 h 1304237"/>
                    <a:gd name="connsiteX1" fmla="*/ 2243047 w 2243047"/>
                    <a:gd name="connsiteY1" fmla="*/ 0 h 1304237"/>
                    <a:gd name="connsiteX2" fmla="*/ 2243047 w 2243047"/>
                    <a:gd name="connsiteY2" fmla="*/ 1304237 h 1304237"/>
                    <a:gd name="connsiteX3" fmla="*/ 0 w 2243047"/>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43047" h="1304237">
                      <a:moveTo>
                        <a:pt x="0" y="0"/>
                      </a:moveTo>
                      <a:lnTo>
                        <a:pt x="2243047" y="0"/>
                      </a:lnTo>
                      <a:lnTo>
                        <a:pt x="2243047" y="1304237"/>
                      </a:lnTo>
                      <a:lnTo>
                        <a:pt x="0" y="1304237"/>
                      </a:lnTo>
                      <a:close/>
                    </a:path>
                  </a:pathLst>
                </a:custGeom>
                <a:noFill/>
                <a:ln w="12963" cap="flat">
                  <a:noFill/>
                  <a:prstDash val="solid"/>
                  <a:miter/>
                </a:ln>
              </p:spPr>
              <p:txBody>
                <a:bodyPr rtlCol="0" anchor="ctr"/>
                <a:lstStyle/>
                <a:p>
                  <a:endParaRPr lang="en-IL"/>
                </a:p>
              </p:txBody>
            </p:sp>
            <p:sp>
              <p:nvSpPr>
                <p:cNvPr id="418" name="Freeform 417">
                  <a:extLst>
                    <a:ext uri="{FF2B5EF4-FFF2-40B4-BE49-F238E27FC236}">
                      <a16:creationId xmlns:a16="http://schemas.microsoft.com/office/drawing/2014/main" id="{626CB0A5-1E42-ACFC-DDC0-F1C11E20073A}"/>
                    </a:ext>
                  </a:extLst>
                </p:cNvPr>
                <p:cNvSpPr/>
                <p:nvPr/>
              </p:nvSpPr>
              <p:spPr>
                <a:xfrm>
                  <a:off x="11413932" y="6873920"/>
                  <a:ext cx="2297361" cy="1402611"/>
                </a:xfrm>
                <a:custGeom>
                  <a:avLst/>
                  <a:gdLst>
                    <a:gd name="connsiteX0" fmla="*/ 0 w 2297361"/>
                    <a:gd name="connsiteY0" fmla="*/ 0 h 1402611"/>
                    <a:gd name="connsiteX1" fmla="*/ 2231511 w 2297361"/>
                    <a:gd name="connsiteY1" fmla="*/ 7249 h 1402611"/>
                    <a:gd name="connsiteX2" fmla="*/ 2297361 w 2297361"/>
                    <a:gd name="connsiteY2" fmla="*/ 1402611 h 1402611"/>
                    <a:gd name="connsiteX3" fmla="*/ 69091 w 2297361"/>
                    <a:gd name="connsiteY3" fmla="*/ 1328960 h 1402611"/>
                  </a:gdLst>
                  <a:ahLst/>
                  <a:cxnLst>
                    <a:cxn ang="0">
                      <a:pos x="connsiteX0" y="connsiteY0"/>
                    </a:cxn>
                    <a:cxn ang="0">
                      <a:pos x="connsiteX1" y="connsiteY1"/>
                    </a:cxn>
                    <a:cxn ang="0">
                      <a:pos x="connsiteX2" y="connsiteY2"/>
                    </a:cxn>
                    <a:cxn ang="0">
                      <a:pos x="connsiteX3" y="connsiteY3"/>
                    </a:cxn>
                  </a:cxnLst>
                  <a:rect l="l" t="t" r="r" b="b"/>
                  <a:pathLst>
                    <a:path w="2297361" h="1402611">
                      <a:moveTo>
                        <a:pt x="0" y="0"/>
                      </a:moveTo>
                      <a:lnTo>
                        <a:pt x="2231511" y="7249"/>
                      </a:lnTo>
                      <a:lnTo>
                        <a:pt x="2297361" y="1402611"/>
                      </a:lnTo>
                      <a:lnTo>
                        <a:pt x="69091" y="1328960"/>
                      </a:lnTo>
                    </a:path>
                  </a:pathLst>
                </a:custGeom>
                <a:solidFill>
                  <a:srgbClr val="2D2D2D"/>
                </a:solidFill>
                <a:ln w="12963" cap="flat">
                  <a:noFill/>
                  <a:prstDash val="solid"/>
                  <a:miter/>
                </a:ln>
              </p:spPr>
              <p:txBody>
                <a:bodyPr rtlCol="0" anchor="ctr"/>
                <a:lstStyle/>
                <a:p>
                  <a:endParaRPr lang="en-IL"/>
                </a:p>
              </p:txBody>
            </p:sp>
            <p:sp>
              <p:nvSpPr>
                <p:cNvPr id="419" name="Freeform 418">
                  <a:extLst>
                    <a:ext uri="{FF2B5EF4-FFF2-40B4-BE49-F238E27FC236}">
                      <a16:creationId xmlns:a16="http://schemas.microsoft.com/office/drawing/2014/main" id="{C789A76F-9D86-095A-8358-2C2028498D0D}"/>
                    </a:ext>
                  </a:extLst>
                </p:cNvPr>
                <p:cNvSpPr/>
                <p:nvPr/>
              </p:nvSpPr>
              <p:spPr>
                <a:xfrm>
                  <a:off x="11428794" y="6876662"/>
                  <a:ext cx="2279125" cy="1351830"/>
                </a:xfrm>
                <a:custGeom>
                  <a:avLst/>
                  <a:gdLst>
                    <a:gd name="connsiteX0" fmla="*/ 13396 w 2279125"/>
                    <a:gd name="connsiteY0" fmla="*/ 47352 h 1351830"/>
                    <a:gd name="connsiteX1" fmla="*/ 2256444 w 2279125"/>
                    <a:gd name="connsiteY1" fmla="*/ 47352 h 1351830"/>
                    <a:gd name="connsiteX2" fmla="*/ 13396 w 2279125"/>
                    <a:gd name="connsiteY2" fmla="*/ 47352 h 1351830"/>
                    <a:gd name="connsiteX3" fmla="*/ 2256444 w 2279125"/>
                    <a:gd name="connsiteY3" fmla="*/ 47352 h 1351830"/>
                    <a:gd name="connsiteX4" fmla="*/ 2256444 w 2279125"/>
                    <a:gd name="connsiteY4" fmla="*/ 47352 h 1351830"/>
                    <a:gd name="connsiteX5" fmla="*/ 2256444 w 2279125"/>
                    <a:gd name="connsiteY5" fmla="*/ 1351589 h 1351830"/>
                    <a:gd name="connsiteX6" fmla="*/ 2256444 w 2279125"/>
                    <a:gd name="connsiteY6" fmla="*/ 47352 h 1351830"/>
                    <a:gd name="connsiteX7" fmla="*/ 2256444 w 2279125"/>
                    <a:gd name="connsiteY7" fmla="*/ 1351589 h 1351830"/>
                    <a:gd name="connsiteX8" fmla="*/ 2256444 w 2279125"/>
                    <a:gd name="connsiteY8" fmla="*/ 1351589 h 1351830"/>
                    <a:gd name="connsiteX9" fmla="*/ 13396 w 2279125"/>
                    <a:gd name="connsiteY9" fmla="*/ 1351589 h 1351830"/>
                    <a:gd name="connsiteX10" fmla="*/ 2256444 w 2279125"/>
                    <a:gd name="connsiteY10" fmla="*/ 1351589 h 1351830"/>
                    <a:gd name="connsiteX11" fmla="*/ 13396 w 2279125"/>
                    <a:gd name="connsiteY11" fmla="*/ 1351589 h 1351830"/>
                    <a:gd name="connsiteX12" fmla="*/ 13396 w 2279125"/>
                    <a:gd name="connsiteY12" fmla="*/ 1351589 h 1351830"/>
                    <a:gd name="connsiteX13" fmla="*/ 13396 w 2279125"/>
                    <a:gd name="connsiteY13" fmla="*/ 47352 h 1351830"/>
                    <a:gd name="connsiteX14" fmla="*/ 13396 w 2279125"/>
                    <a:gd name="connsiteY14" fmla="*/ 1351589 h 1351830"/>
                    <a:gd name="connsiteX15" fmla="*/ 13396 w 2279125"/>
                    <a:gd name="connsiteY15" fmla="*/ 47352 h 135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9125" h="1351830">
                      <a:moveTo>
                        <a:pt x="13396" y="47352"/>
                      </a:moveTo>
                      <a:cubicBezTo>
                        <a:pt x="736450" y="-18663"/>
                        <a:pt x="1480502" y="-12838"/>
                        <a:pt x="2256444" y="47352"/>
                      </a:cubicBezTo>
                      <a:moveTo>
                        <a:pt x="13396" y="47352"/>
                      </a:moveTo>
                      <a:cubicBezTo>
                        <a:pt x="572992" y="30654"/>
                        <a:pt x="1103161" y="23017"/>
                        <a:pt x="2256444" y="47352"/>
                      </a:cubicBezTo>
                      <a:moveTo>
                        <a:pt x="2256444" y="47352"/>
                      </a:moveTo>
                      <a:cubicBezTo>
                        <a:pt x="2235055" y="331990"/>
                        <a:pt x="2316849" y="722510"/>
                        <a:pt x="2256444" y="1351589"/>
                      </a:cubicBezTo>
                      <a:moveTo>
                        <a:pt x="2256444" y="47352"/>
                      </a:moveTo>
                      <a:cubicBezTo>
                        <a:pt x="2239333" y="440072"/>
                        <a:pt x="2255925" y="803410"/>
                        <a:pt x="2256444" y="1351589"/>
                      </a:cubicBezTo>
                      <a:moveTo>
                        <a:pt x="2256444" y="1351589"/>
                      </a:moveTo>
                      <a:cubicBezTo>
                        <a:pt x="1473892" y="1332820"/>
                        <a:pt x="632490" y="1354307"/>
                        <a:pt x="13396" y="1351589"/>
                      </a:cubicBezTo>
                      <a:moveTo>
                        <a:pt x="2256444" y="1351589"/>
                      </a:moveTo>
                      <a:cubicBezTo>
                        <a:pt x="1458596" y="1332302"/>
                        <a:pt x="671896" y="1321688"/>
                        <a:pt x="13396" y="1351589"/>
                      </a:cubicBezTo>
                      <a:moveTo>
                        <a:pt x="13396" y="1351589"/>
                      </a:moveTo>
                      <a:cubicBezTo>
                        <a:pt x="-33009" y="974013"/>
                        <a:pt x="59802" y="612487"/>
                        <a:pt x="13396" y="47352"/>
                      </a:cubicBezTo>
                      <a:moveTo>
                        <a:pt x="13396" y="1351589"/>
                      </a:moveTo>
                      <a:cubicBezTo>
                        <a:pt x="3286" y="854928"/>
                        <a:pt x="21304" y="410431"/>
                        <a:pt x="13396" y="47352"/>
                      </a:cubicBezTo>
                    </a:path>
                  </a:pathLst>
                </a:custGeom>
                <a:noFill/>
                <a:ln w="38888" cap="rnd">
                  <a:solidFill>
                    <a:srgbClr val="677B8F"/>
                  </a:solidFill>
                  <a:prstDash val="solid"/>
                  <a:round/>
                </a:ln>
              </p:spPr>
              <p:txBody>
                <a:bodyPr rtlCol="0" anchor="ctr"/>
                <a:lstStyle/>
                <a:p>
                  <a:endParaRPr lang="en-IL"/>
                </a:p>
              </p:txBody>
            </p:sp>
          </p:grpSp>
          <p:sp>
            <p:nvSpPr>
              <p:cNvPr id="420" name="TextBox 419">
                <a:extLst>
                  <a:ext uri="{FF2B5EF4-FFF2-40B4-BE49-F238E27FC236}">
                    <a16:creationId xmlns:a16="http://schemas.microsoft.com/office/drawing/2014/main" id="{16523D62-14B3-681B-436A-538F32F2073F}"/>
                  </a:ext>
                </a:extLst>
              </p:cNvPr>
              <p:cNvSpPr txBox="1"/>
              <p:nvPr/>
            </p:nvSpPr>
            <p:spPr>
              <a:xfrm>
                <a:off x="11668048" y="7080693"/>
                <a:ext cx="1826141"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Enemy AI</a:t>
                </a:r>
              </a:p>
              <a:p>
                <a:pPr algn="ctr"/>
                <a:r>
                  <a:rPr lang="en-IL" sz="2800" dirty="0">
                    <a:ln/>
                    <a:solidFill>
                      <a:srgbClr val="F4F4F4"/>
                    </a:solidFill>
                    <a:latin typeface="Comic Sans MS"/>
                    <a:sym typeface="Comic Sans MS"/>
                    <a:rtl val="0"/>
                  </a:rPr>
                  <a:t>System</a:t>
                </a:r>
              </a:p>
            </p:txBody>
          </p:sp>
        </p:grpSp>
        <p:grpSp>
          <p:nvGrpSpPr>
            <p:cNvPr id="421" name="Graphic 405">
              <a:extLst>
                <a:ext uri="{FF2B5EF4-FFF2-40B4-BE49-F238E27FC236}">
                  <a16:creationId xmlns:a16="http://schemas.microsoft.com/office/drawing/2014/main" id="{56891FCC-A6F0-B50B-BCF1-860BE871C9E8}"/>
                </a:ext>
              </a:extLst>
            </p:cNvPr>
            <p:cNvGrpSpPr/>
            <p:nvPr/>
          </p:nvGrpSpPr>
          <p:grpSpPr>
            <a:xfrm>
              <a:off x="14469221" y="8632621"/>
              <a:ext cx="2854431" cy="1330254"/>
              <a:chOff x="14469221" y="8632621"/>
              <a:chExt cx="2854431" cy="1330254"/>
            </a:xfrm>
          </p:grpSpPr>
          <p:grpSp>
            <p:nvGrpSpPr>
              <p:cNvPr id="422" name="Graphic 405">
                <a:extLst>
                  <a:ext uri="{FF2B5EF4-FFF2-40B4-BE49-F238E27FC236}">
                    <a16:creationId xmlns:a16="http://schemas.microsoft.com/office/drawing/2014/main" id="{976F4797-93A0-F620-7C26-12197C28F1B2}"/>
                  </a:ext>
                </a:extLst>
              </p:cNvPr>
              <p:cNvGrpSpPr/>
              <p:nvPr/>
            </p:nvGrpSpPr>
            <p:grpSpPr>
              <a:xfrm>
                <a:off x="14469221" y="8632621"/>
                <a:ext cx="2757130" cy="1330254"/>
                <a:chOff x="14469221" y="8632621"/>
                <a:chExt cx="2757130" cy="1330254"/>
              </a:xfrm>
            </p:grpSpPr>
            <p:sp>
              <p:nvSpPr>
                <p:cNvPr id="423" name="Freeform 422">
                  <a:extLst>
                    <a:ext uri="{FF2B5EF4-FFF2-40B4-BE49-F238E27FC236}">
                      <a16:creationId xmlns:a16="http://schemas.microsoft.com/office/drawing/2014/main" id="{B0C4E778-361B-757D-2109-8A9D52B16977}"/>
                    </a:ext>
                  </a:extLst>
                </p:cNvPr>
                <p:cNvSpPr/>
                <p:nvPr/>
              </p:nvSpPr>
              <p:spPr>
                <a:xfrm>
                  <a:off x="14475956" y="8632621"/>
                  <a:ext cx="2726163" cy="1304237"/>
                </a:xfrm>
                <a:custGeom>
                  <a:avLst/>
                  <a:gdLst>
                    <a:gd name="connsiteX0" fmla="*/ 0 w 2726163"/>
                    <a:gd name="connsiteY0" fmla="*/ 0 h 1304237"/>
                    <a:gd name="connsiteX1" fmla="*/ 2726163 w 2726163"/>
                    <a:gd name="connsiteY1" fmla="*/ 0 h 1304237"/>
                    <a:gd name="connsiteX2" fmla="*/ 2726163 w 2726163"/>
                    <a:gd name="connsiteY2" fmla="*/ 1304237 h 1304237"/>
                    <a:gd name="connsiteX3" fmla="*/ 0 w 2726163"/>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726163" h="1304237">
                      <a:moveTo>
                        <a:pt x="0" y="0"/>
                      </a:moveTo>
                      <a:lnTo>
                        <a:pt x="2726163" y="0"/>
                      </a:lnTo>
                      <a:lnTo>
                        <a:pt x="2726163" y="1304237"/>
                      </a:lnTo>
                      <a:lnTo>
                        <a:pt x="0" y="1304237"/>
                      </a:lnTo>
                      <a:close/>
                    </a:path>
                  </a:pathLst>
                </a:custGeom>
                <a:noFill/>
                <a:ln w="12963" cap="flat">
                  <a:noFill/>
                  <a:prstDash val="solid"/>
                  <a:miter/>
                </a:ln>
              </p:spPr>
              <p:txBody>
                <a:bodyPr rtlCol="0" anchor="ctr"/>
                <a:lstStyle/>
                <a:p>
                  <a:endParaRPr lang="en-IL"/>
                </a:p>
              </p:txBody>
            </p:sp>
            <p:sp>
              <p:nvSpPr>
                <p:cNvPr id="424" name="Freeform 423">
                  <a:extLst>
                    <a:ext uri="{FF2B5EF4-FFF2-40B4-BE49-F238E27FC236}">
                      <a16:creationId xmlns:a16="http://schemas.microsoft.com/office/drawing/2014/main" id="{8B568FA4-B5D2-B473-34F0-625BC134EBE5}"/>
                    </a:ext>
                  </a:extLst>
                </p:cNvPr>
                <p:cNvSpPr/>
                <p:nvPr/>
              </p:nvSpPr>
              <p:spPr>
                <a:xfrm>
                  <a:off x="14487234" y="8634045"/>
                  <a:ext cx="2684553" cy="1328831"/>
                </a:xfrm>
                <a:custGeom>
                  <a:avLst/>
                  <a:gdLst>
                    <a:gd name="connsiteX0" fmla="*/ 0 w 2684553"/>
                    <a:gd name="connsiteY0" fmla="*/ 6214 h 1328831"/>
                    <a:gd name="connsiteX1" fmla="*/ 2677943 w 2684553"/>
                    <a:gd name="connsiteY1" fmla="*/ 0 h 1328831"/>
                    <a:gd name="connsiteX2" fmla="*/ 2684554 w 2684553"/>
                    <a:gd name="connsiteY2" fmla="*/ 1312909 h 1328831"/>
                    <a:gd name="connsiteX3" fmla="*/ 18925 w 2684553"/>
                    <a:gd name="connsiteY3" fmla="*/ 1328831 h 1328831"/>
                  </a:gdLst>
                  <a:ahLst/>
                  <a:cxnLst>
                    <a:cxn ang="0">
                      <a:pos x="connsiteX0" y="connsiteY0"/>
                    </a:cxn>
                    <a:cxn ang="0">
                      <a:pos x="connsiteX1" y="connsiteY1"/>
                    </a:cxn>
                    <a:cxn ang="0">
                      <a:pos x="connsiteX2" y="connsiteY2"/>
                    </a:cxn>
                    <a:cxn ang="0">
                      <a:pos x="connsiteX3" y="connsiteY3"/>
                    </a:cxn>
                  </a:cxnLst>
                  <a:rect l="l" t="t" r="r" b="b"/>
                  <a:pathLst>
                    <a:path w="2684553" h="1328831">
                      <a:moveTo>
                        <a:pt x="0" y="6214"/>
                      </a:moveTo>
                      <a:lnTo>
                        <a:pt x="2677943" y="0"/>
                      </a:lnTo>
                      <a:lnTo>
                        <a:pt x="2684554" y="1312909"/>
                      </a:lnTo>
                      <a:lnTo>
                        <a:pt x="18925" y="1328831"/>
                      </a:lnTo>
                    </a:path>
                  </a:pathLst>
                </a:custGeom>
                <a:solidFill>
                  <a:srgbClr val="2D2D2D"/>
                </a:solidFill>
                <a:ln w="12963" cap="flat">
                  <a:noFill/>
                  <a:prstDash val="solid"/>
                  <a:miter/>
                </a:ln>
              </p:spPr>
              <p:txBody>
                <a:bodyPr rtlCol="0" anchor="ctr"/>
                <a:lstStyle/>
                <a:p>
                  <a:endParaRPr lang="en-IL"/>
                </a:p>
              </p:txBody>
            </p:sp>
            <p:sp>
              <p:nvSpPr>
                <p:cNvPr id="425" name="Freeform 424">
                  <a:extLst>
                    <a:ext uri="{FF2B5EF4-FFF2-40B4-BE49-F238E27FC236}">
                      <a16:creationId xmlns:a16="http://schemas.microsoft.com/office/drawing/2014/main" id="{682F718A-B600-E1E2-CA06-D4E3C8FAF9FC}"/>
                    </a:ext>
                  </a:extLst>
                </p:cNvPr>
                <p:cNvSpPr/>
                <p:nvPr/>
              </p:nvSpPr>
              <p:spPr>
                <a:xfrm>
                  <a:off x="14469221" y="8632621"/>
                  <a:ext cx="2757130" cy="1309767"/>
                </a:xfrm>
                <a:custGeom>
                  <a:avLst/>
                  <a:gdLst>
                    <a:gd name="connsiteX0" fmla="*/ 6736 w 2757130"/>
                    <a:gd name="connsiteY0" fmla="*/ 0 h 1309767"/>
                    <a:gd name="connsiteX1" fmla="*/ 2732899 w 2757130"/>
                    <a:gd name="connsiteY1" fmla="*/ 0 h 1309767"/>
                    <a:gd name="connsiteX2" fmla="*/ 6736 w 2757130"/>
                    <a:gd name="connsiteY2" fmla="*/ 0 h 1309767"/>
                    <a:gd name="connsiteX3" fmla="*/ 2732899 w 2757130"/>
                    <a:gd name="connsiteY3" fmla="*/ 0 h 1309767"/>
                    <a:gd name="connsiteX4" fmla="*/ 2732899 w 2757130"/>
                    <a:gd name="connsiteY4" fmla="*/ 0 h 1309767"/>
                    <a:gd name="connsiteX5" fmla="*/ 2732899 w 2757130"/>
                    <a:gd name="connsiteY5" fmla="*/ 1304237 h 1309767"/>
                    <a:gd name="connsiteX6" fmla="*/ 2732899 w 2757130"/>
                    <a:gd name="connsiteY6" fmla="*/ 0 h 1309767"/>
                    <a:gd name="connsiteX7" fmla="*/ 2732899 w 2757130"/>
                    <a:gd name="connsiteY7" fmla="*/ 1304237 h 1309767"/>
                    <a:gd name="connsiteX8" fmla="*/ 2732899 w 2757130"/>
                    <a:gd name="connsiteY8" fmla="*/ 1304237 h 1309767"/>
                    <a:gd name="connsiteX9" fmla="*/ 6736 w 2757130"/>
                    <a:gd name="connsiteY9" fmla="*/ 1304237 h 1309767"/>
                    <a:gd name="connsiteX10" fmla="*/ 2732899 w 2757130"/>
                    <a:gd name="connsiteY10" fmla="*/ 1304237 h 1309767"/>
                    <a:gd name="connsiteX11" fmla="*/ 6736 w 2757130"/>
                    <a:gd name="connsiteY11" fmla="*/ 1304237 h 1309767"/>
                    <a:gd name="connsiteX12" fmla="*/ 6736 w 2757130"/>
                    <a:gd name="connsiteY12" fmla="*/ 1304237 h 1309767"/>
                    <a:gd name="connsiteX13" fmla="*/ 6736 w 2757130"/>
                    <a:gd name="connsiteY13" fmla="*/ 0 h 1309767"/>
                    <a:gd name="connsiteX14" fmla="*/ 6736 w 2757130"/>
                    <a:gd name="connsiteY14" fmla="*/ 1304237 h 1309767"/>
                    <a:gd name="connsiteX15" fmla="*/ 6736 w 2757130"/>
                    <a:gd name="connsiteY15" fmla="*/ 0 h 13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130" h="1309767">
                      <a:moveTo>
                        <a:pt x="6736" y="0"/>
                      </a:moveTo>
                      <a:cubicBezTo>
                        <a:pt x="859804" y="43621"/>
                        <a:pt x="1730631" y="53329"/>
                        <a:pt x="2732899" y="0"/>
                      </a:cubicBezTo>
                      <a:moveTo>
                        <a:pt x="6736" y="0"/>
                      </a:moveTo>
                      <a:cubicBezTo>
                        <a:pt x="859934" y="51259"/>
                        <a:pt x="1741390" y="26665"/>
                        <a:pt x="2732899" y="0"/>
                      </a:cubicBezTo>
                      <a:moveTo>
                        <a:pt x="2732899" y="0"/>
                      </a:moveTo>
                      <a:cubicBezTo>
                        <a:pt x="2786434" y="386767"/>
                        <a:pt x="2734844" y="684996"/>
                        <a:pt x="2732899" y="1304237"/>
                      </a:cubicBezTo>
                      <a:moveTo>
                        <a:pt x="2732899" y="0"/>
                      </a:moveTo>
                      <a:cubicBezTo>
                        <a:pt x="2752213" y="354536"/>
                        <a:pt x="2740287" y="679949"/>
                        <a:pt x="2732899" y="1304237"/>
                      </a:cubicBezTo>
                      <a:moveTo>
                        <a:pt x="2732899" y="1304237"/>
                      </a:moveTo>
                      <a:cubicBezTo>
                        <a:pt x="1863886" y="1323394"/>
                        <a:pt x="1002003" y="1285080"/>
                        <a:pt x="6736" y="1304237"/>
                      </a:cubicBezTo>
                      <a:moveTo>
                        <a:pt x="2732899" y="1304237"/>
                      </a:moveTo>
                      <a:cubicBezTo>
                        <a:pt x="1684484" y="1293753"/>
                        <a:pt x="594978" y="1258933"/>
                        <a:pt x="6736" y="1304237"/>
                      </a:cubicBezTo>
                      <a:moveTo>
                        <a:pt x="6736" y="1304237"/>
                      </a:moveTo>
                      <a:cubicBezTo>
                        <a:pt x="42641" y="1003419"/>
                        <a:pt x="45494" y="662603"/>
                        <a:pt x="6736" y="0"/>
                      </a:cubicBezTo>
                      <a:moveTo>
                        <a:pt x="6736" y="1304237"/>
                      </a:moveTo>
                      <a:cubicBezTo>
                        <a:pt x="-10635" y="868671"/>
                        <a:pt x="11661" y="483329"/>
                        <a:pt x="6736" y="0"/>
                      </a:cubicBezTo>
                    </a:path>
                  </a:pathLst>
                </a:custGeom>
                <a:noFill/>
                <a:ln w="38888" cap="rnd">
                  <a:solidFill>
                    <a:srgbClr val="677B8F"/>
                  </a:solidFill>
                  <a:prstDash val="solid"/>
                  <a:round/>
                </a:ln>
              </p:spPr>
              <p:txBody>
                <a:bodyPr rtlCol="0" anchor="ctr"/>
                <a:lstStyle/>
                <a:p>
                  <a:endParaRPr lang="en-IL"/>
                </a:p>
              </p:txBody>
            </p:sp>
          </p:grpSp>
          <p:sp>
            <p:nvSpPr>
              <p:cNvPr id="426" name="TextBox 425">
                <a:extLst>
                  <a:ext uri="{FF2B5EF4-FFF2-40B4-BE49-F238E27FC236}">
                    <a16:creationId xmlns:a16="http://schemas.microsoft.com/office/drawing/2014/main" id="{475B4123-E42C-0E23-8CD9-3AB3B397B172}"/>
                  </a:ext>
                </a:extLst>
              </p:cNvPr>
              <p:cNvSpPr txBox="1"/>
              <p:nvPr/>
            </p:nvSpPr>
            <p:spPr>
              <a:xfrm>
                <a:off x="14478000" y="8845682"/>
                <a:ext cx="2845652" cy="892552"/>
              </a:xfrm>
              <a:prstGeom prst="rect">
                <a:avLst/>
              </a:prstGeom>
              <a:noFill/>
            </p:spPr>
            <p:txBody>
              <a:bodyPr wrap="square" rtlCol="0">
                <a:spAutoFit/>
              </a:bodyPr>
              <a:lstStyle/>
              <a:p>
                <a:pPr algn="ctr"/>
                <a:r>
                  <a:rPr lang="en-IL" sz="2600" dirty="0">
                    <a:ln/>
                    <a:solidFill>
                      <a:srgbClr val="F4F4F4"/>
                    </a:solidFill>
                    <a:latin typeface="Comic Sans MS"/>
                    <a:sym typeface="Comic Sans MS"/>
                    <a:rtl val="0"/>
                  </a:rPr>
                  <a:t>Game Managers</a:t>
                </a:r>
              </a:p>
              <a:p>
                <a:pPr algn="ctr"/>
                <a:r>
                  <a:rPr lang="en-IL" sz="2600" dirty="0">
                    <a:ln/>
                    <a:solidFill>
                      <a:srgbClr val="F4F4F4"/>
                    </a:solidFill>
                    <a:latin typeface="Comic Sans MS"/>
                    <a:sym typeface="Comic Sans MS"/>
                    <a:rtl val="0"/>
                  </a:rPr>
                  <a:t>(Orchestration)</a:t>
                </a:r>
              </a:p>
            </p:txBody>
          </p:sp>
        </p:grpSp>
        <p:grpSp>
          <p:nvGrpSpPr>
            <p:cNvPr id="427" name="Graphic 405">
              <a:extLst>
                <a:ext uri="{FF2B5EF4-FFF2-40B4-BE49-F238E27FC236}">
                  <a16:creationId xmlns:a16="http://schemas.microsoft.com/office/drawing/2014/main" id="{1ACE0E14-0F61-4EEE-901C-14AE95D10AB1}"/>
                </a:ext>
              </a:extLst>
            </p:cNvPr>
            <p:cNvGrpSpPr/>
            <p:nvPr/>
          </p:nvGrpSpPr>
          <p:grpSpPr>
            <a:xfrm>
              <a:off x="6869310" y="6057413"/>
              <a:ext cx="2309482" cy="1382955"/>
              <a:chOff x="6869310" y="6057413"/>
              <a:chExt cx="2309482" cy="1382955"/>
            </a:xfrm>
          </p:grpSpPr>
          <p:grpSp>
            <p:nvGrpSpPr>
              <p:cNvPr id="428" name="Graphic 405">
                <a:extLst>
                  <a:ext uri="{FF2B5EF4-FFF2-40B4-BE49-F238E27FC236}">
                    <a16:creationId xmlns:a16="http://schemas.microsoft.com/office/drawing/2014/main" id="{EE9EB7FE-097E-472F-8EFB-6B6C249B95C6}"/>
                  </a:ext>
                </a:extLst>
              </p:cNvPr>
              <p:cNvGrpSpPr/>
              <p:nvPr/>
            </p:nvGrpSpPr>
            <p:grpSpPr>
              <a:xfrm>
                <a:off x="6869310" y="6057413"/>
                <a:ext cx="2309482" cy="1382955"/>
                <a:chOff x="6869310" y="6057413"/>
                <a:chExt cx="2309482" cy="1382955"/>
              </a:xfrm>
            </p:grpSpPr>
            <p:sp>
              <p:nvSpPr>
                <p:cNvPr id="429" name="Freeform 428">
                  <a:extLst>
                    <a:ext uri="{FF2B5EF4-FFF2-40B4-BE49-F238E27FC236}">
                      <a16:creationId xmlns:a16="http://schemas.microsoft.com/office/drawing/2014/main" id="{7DD1B67E-9946-225D-E69D-003682AE58E5}"/>
                    </a:ext>
                  </a:extLst>
                </p:cNvPr>
                <p:cNvSpPr/>
                <p:nvPr/>
              </p:nvSpPr>
              <p:spPr>
                <a:xfrm>
                  <a:off x="6891802" y="6095598"/>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30" name="Freeform 429">
                  <a:extLst>
                    <a:ext uri="{FF2B5EF4-FFF2-40B4-BE49-F238E27FC236}">
                      <a16:creationId xmlns:a16="http://schemas.microsoft.com/office/drawing/2014/main" id="{58B0B528-3B40-DB4D-23E0-DCF0599258BD}"/>
                    </a:ext>
                  </a:extLst>
                </p:cNvPr>
                <p:cNvSpPr/>
                <p:nvPr/>
              </p:nvSpPr>
              <p:spPr>
                <a:xfrm>
                  <a:off x="6911505" y="6057413"/>
                  <a:ext cx="2267287" cy="1316274"/>
                </a:xfrm>
                <a:custGeom>
                  <a:avLst/>
                  <a:gdLst>
                    <a:gd name="connsiteX0" fmla="*/ 31111 w 2267287"/>
                    <a:gd name="connsiteY0" fmla="*/ 0 h 1316274"/>
                    <a:gd name="connsiteX1" fmla="*/ 2216345 w 2267287"/>
                    <a:gd name="connsiteY1" fmla="*/ 84007 h 1316274"/>
                    <a:gd name="connsiteX2" fmla="*/ 2267287 w 2267287"/>
                    <a:gd name="connsiteY2" fmla="*/ 1314463 h 1316274"/>
                    <a:gd name="connsiteX3" fmla="*/ 0 w 2267287"/>
                    <a:gd name="connsiteY3" fmla="*/ 1316275 h 1316274"/>
                  </a:gdLst>
                  <a:ahLst/>
                  <a:cxnLst>
                    <a:cxn ang="0">
                      <a:pos x="connsiteX0" y="connsiteY0"/>
                    </a:cxn>
                    <a:cxn ang="0">
                      <a:pos x="connsiteX1" y="connsiteY1"/>
                    </a:cxn>
                    <a:cxn ang="0">
                      <a:pos x="connsiteX2" y="connsiteY2"/>
                    </a:cxn>
                    <a:cxn ang="0">
                      <a:pos x="connsiteX3" y="connsiteY3"/>
                    </a:cxn>
                  </a:cxnLst>
                  <a:rect l="l" t="t" r="r" b="b"/>
                  <a:pathLst>
                    <a:path w="2267287" h="1316274">
                      <a:moveTo>
                        <a:pt x="31111" y="0"/>
                      </a:moveTo>
                      <a:lnTo>
                        <a:pt x="2216345" y="84007"/>
                      </a:lnTo>
                      <a:lnTo>
                        <a:pt x="2267287" y="1314463"/>
                      </a:lnTo>
                      <a:lnTo>
                        <a:pt x="0" y="1316275"/>
                      </a:lnTo>
                    </a:path>
                  </a:pathLst>
                </a:custGeom>
                <a:solidFill>
                  <a:srgbClr val="2D2D2D"/>
                </a:solidFill>
                <a:ln w="12963" cap="flat">
                  <a:noFill/>
                  <a:prstDash val="solid"/>
                  <a:miter/>
                </a:ln>
              </p:spPr>
              <p:txBody>
                <a:bodyPr rtlCol="0" anchor="ctr"/>
                <a:lstStyle/>
                <a:p>
                  <a:endParaRPr lang="en-IL"/>
                </a:p>
              </p:txBody>
            </p:sp>
            <p:sp>
              <p:nvSpPr>
                <p:cNvPr id="431" name="Freeform 430">
                  <a:extLst>
                    <a:ext uri="{FF2B5EF4-FFF2-40B4-BE49-F238E27FC236}">
                      <a16:creationId xmlns:a16="http://schemas.microsoft.com/office/drawing/2014/main" id="{94F2F0CB-EDEE-F5FF-CA58-832AA561F1EF}"/>
                    </a:ext>
                  </a:extLst>
                </p:cNvPr>
                <p:cNvSpPr/>
                <p:nvPr/>
              </p:nvSpPr>
              <p:spPr>
                <a:xfrm>
                  <a:off x="6869310" y="6075111"/>
                  <a:ext cx="2300191" cy="1365257"/>
                </a:xfrm>
                <a:custGeom>
                  <a:avLst/>
                  <a:gdLst>
                    <a:gd name="connsiteX0" fmla="*/ 22491 w 2300191"/>
                    <a:gd name="connsiteY0" fmla="*/ 20487 h 1365257"/>
                    <a:gd name="connsiteX1" fmla="*/ 2292501 w 2300191"/>
                    <a:gd name="connsiteY1" fmla="*/ 20487 h 1365257"/>
                    <a:gd name="connsiteX2" fmla="*/ 22491 w 2300191"/>
                    <a:gd name="connsiteY2" fmla="*/ 20487 h 1365257"/>
                    <a:gd name="connsiteX3" fmla="*/ 2292501 w 2300191"/>
                    <a:gd name="connsiteY3" fmla="*/ 20487 h 1365257"/>
                    <a:gd name="connsiteX4" fmla="*/ 2292501 w 2300191"/>
                    <a:gd name="connsiteY4" fmla="*/ 20487 h 1365257"/>
                    <a:gd name="connsiteX5" fmla="*/ 2292501 w 2300191"/>
                    <a:gd name="connsiteY5" fmla="*/ 1324853 h 1365257"/>
                    <a:gd name="connsiteX6" fmla="*/ 2292501 w 2300191"/>
                    <a:gd name="connsiteY6" fmla="*/ 20487 h 1365257"/>
                    <a:gd name="connsiteX7" fmla="*/ 2292501 w 2300191"/>
                    <a:gd name="connsiteY7" fmla="*/ 1324853 h 1365257"/>
                    <a:gd name="connsiteX8" fmla="*/ 2292501 w 2300191"/>
                    <a:gd name="connsiteY8" fmla="*/ 1324853 h 1365257"/>
                    <a:gd name="connsiteX9" fmla="*/ 22491 w 2300191"/>
                    <a:gd name="connsiteY9" fmla="*/ 1324853 h 1365257"/>
                    <a:gd name="connsiteX10" fmla="*/ 2292501 w 2300191"/>
                    <a:gd name="connsiteY10" fmla="*/ 1324853 h 1365257"/>
                    <a:gd name="connsiteX11" fmla="*/ 22491 w 2300191"/>
                    <a:gd name="connsiteY11" fmla="*/ 1324853 h 1365257"/>
                    <a:gd name="connsiteX12" fmla="*/ 22491 w 2300191"/>
                    <a:gd name="connsiteY12" fmla="*/ 1324853 h 1365257"/>
                    <a:gd name="connsiteX13" fmla="*/ 22491 w 2300191"/>
                    <a:gd name="connsiteY13" fmla="*/ 20487 h 1365257"/>
                    <a:gd name="connsiteX14" fmla="*/ 22491 w 2300191"/>
                    <a:gd name="connsiteY14" fmla="*/ 1324853 h 1365257"/>
                    <a:gd name="connsiteX15" fmla="*/ 22491 w 2300191"/>
                    <a:gd name="connsiteY15" fmla="*/ 20487 h 136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0191" h="1365257">
                      <a:moveTo>
                        <a:pt x="22491" y="20487"/>
                      </a:moveTo>
                      <a:cubicBezTo>
                        <a:pt x="798692" y="-14332"/>
                        <a:pt x="1490505" y="1848"/>
                        <a:pt x="2292501" y="20487"/>
                      </a:cubicBezTo>
                      <a:moveTo>
                        <a:pt x="22491" y="20487"/>
                      </a:moveTo>
                      <a:cubicBezTo>
                        <a:pt x="925725" y="-1259"/>
                        <a:pt x="1767257" y="2366"/>
                        <a:pt x="2292501" y="20487"/>
                      </a:cubicBezTo>
                      <a:moveTo>
                        <a:pt x="2292501" y="20487"/>
                      </a:moveTo>
                      <a:cubicBezTo>
                        <a:pt x="2317130" y="405700"/>
                        <a:pt x="2236114" y="819002"/>
                        <a:pt x="2292501" y="1324853"/>
                      </a:cubicBezTo>
                      <a:moveTo>
                        <a:pt x="2292501" y="20487"/>
                      </a:moveTo>
                      <a:cubicBezTo>
                        <a:pt x="2296390" y="336838"/>
                        <a:pt x="2307667" y="624324"/>
                        <a:pt x="2292501" y="1324853"/>
                      </a:cubicBezTo>
                      <a:moveTo>
                        <a:pt x="2292501" y="1324853"/>
                      </a:moveTo>
                      <a:cubicBezTo>
                        <a:pt x="1643334" y="1381030"/>
                        <a:pt x="965779" y="1376371"/>
                        <a:pt x="22491" y="1324853"/>
                      </a:cubicBezTo>
                      <a:moveTo>
                        <a:pt x="2292501" y="1324853"/>
                      </a:moveTo>
                      <a:cubicBezTo>
                        <a:pt x="1766090" y="1330549"/>
                        <a:pt x="1239420" y="1314110"/>
                        <a:pt x="22491" y="1324853"/>
                      </a:cubicBezTo>
                      <a:moveTo>
                        <a:pt x="22491" y="1324853"/>
                      </a:moveTo>
                      <a:cubicBezTo>
                        <a:pt x="-15230" y="839971"/>
                        <a:pt x="1362" y="362338"/>
                        <a:pt x="22491" y="20487"/>
                      </a:cubicBezTo>
                      <a:moveTo>
                        <a:pt x="22491" y="1324853"/>
                      </a:moveTo>
                      <a:cubicBezTo>
                        <a:pt x="50102" y="950384"/>
                        <a:pt x="24954" y="624066"/>
                        <a:pt x="22491" y="20487"/>
                      </a:cubicBezTo>
                    </a:path>
                  </a:pathLst>
                </a:custGeom>
                <a:noFill/>
                <a:ln w="38888" cap="rnd">
                  <a:solidFill>
                    <a:srgbClr val="677B8F"/>
                  </a:solidFill>
                  <a:prstDash val="solid"/>
                  <a:round/>
                </a:ln>
              </p:spPr>
              <p:txBody>
                <a:bodyPr rtlCol="0" anchor="ctr"/>
                <a:lstStyle/>
                <a:p>
                  <a:endParaRPr lang="en-IL"/>
                </a:p>
              </p:txBody>
            </p:sp>
          </p:grpSp>
          <p:sp>
            <p:nvSpPr>
              <p:cNvPr id="432" name="TextBox 431">
                <a:extLst>
                  <a:ext uri="{FF2B5EF4-FFF2-40B4-BE49-F238E27FC236}">
                    <a16:creationId xmlns:a16="http://schemas.microsoft.com/office/drawing/2014/main" id="{11E16455-4B23-3899-DE96-1D83F9E0564D}"/>
                  </a:ext>
                </a:extLst>
              </p:cNvPr>
              <p:cNvSpPr txBox="1"/>
              <p:nvPr/>
            </p:nvSpPr>
            <p:spPr>
              <a:xfrm>
                <a:off x="7156166" y="6311477"/>
                <a:ext cx="1625766"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SO Data</a:t>
                </a:r>
              </a:p>
              <a:p>
                <a:pPr algn="ctr"/>
                <a:r>
                  <a:rPr lang="en-IL" sz="2800" dirty="0">
                    <a:ln/>
                    <a:solidFill>
                      <a:srgbClr val="F4F4F4"/>
                    </a:solidFill>
                    <a:latin typeface="Comic Sans MS"/>
                    <a:sym typeface="Comic Sans MS"/>
                    <a:rtl val="0"/>
                  </a:rPr>
                  <a:t>Layer</a:t>
                </a:r>
              </a:p>
            </p:txBody>
          </p:sp>
        </p:grpSp>
        <p:grpSp>
          <p:nvGrpSpPr>
            <p:cNvPr id="433" name="Graphic 405">
              <a:extLst>
                <a:ext uri="{FF2B5EF4-FFF2-40B4-BE49-F238E27FC236}">
                  <a16:creationId xmlns:a16="http://schemas.microsoft.com/office/drawing/2014/main" id="{1E1211D6-7DA3-2ACA-FE21-58DA446A89E9}"/>
                </a:ext>
              </a:extLst>
            </p:cNvPr>
            <p:cNvGrpSpPr/>
            <p:nvPr/>
          </p:nvGrpSpPr>
          <p:grpSpPr>
            <a:xfrm>
              <a:off x="6761080" y="8571942"/>
              <a:ext cx="2380769" cy="1363492"/>
              <a:chOff x="6761080" y="8571942"/>
              <a:chExt cx="2380769" cy="1363492"/>
            </a:xfrm>
          </p:grpSpPr>
          <p:grpSp>
            <p:nvGrpSpPr>
              <p:cNvPr id="434" name="Graphic 405">
                <a:extLst>
                  <a:ext uri="{FF2B5EF4-FFF2-40B4-BE49-F238E27FC236}">
                    <a16:creationId xmlns:a16="http://schemas.microsoft.com/office/drawing/2014/main" id="{E6D3D405-EB61-8655-F200-AEBA8229CB82}"/>
                  </a:ext>
                </a:extLst>
              </p:cNvPr>
              <p:cNvGrpSpPr/>
              <p:nvPr/>
            </p:nvGrpSpPr>
            <p:grpSpPr>
              <a:xfrm>
                <a:off x="6761080" y="8571942"/>
                <a:ext cx="2380769" cy="1363492"/>
                <a:chOff x="6761080" y="8571942"/>
                <a:chExt cx="2380769" cy="1363492"/>
              </a:xfrm>
            </p:grpSpPr>
            <p:sp>
              <p:nvSpPr>
                <p:cNvPr id="435" name="Freeform 434">
                  <a:extLst>
                    <a:ext uri="{FF2B5EF4-FFF2-40B4-BE49-F238E27FC236}">
                      <a16:creationId xmlns:a16="http://schemas.microsoft.com/office/drawing/2014/main" id="{8CF62BC4-679D-9C25-E3AD-C3E1B705C148}"/>
                    </a:ext>
                  </a:extLst>
                </p:cNvPr>
                <p:cNvSpPr/>
                <p:nvPr/>
              </p:nvSpPr>
              <p:spPr>
                <a:xfrm>
                  <a:off x="6775138" y="8593789"/>
                  <a:ext cx="2333266" cy="1304237"/>
                </a:xfrm>
                <a:custGeom>
                  <a:avLst/>
                  <a:gdLst>
                    <a:gd name="connsiteX0" fmla="*/ 0 w 2333266"/>
                    <a:gd name="connsiteY0" fmla="*/ 0 h 1304237"/>
                    <a:gd name="connsiteX1" fmla="*/ 2333267 w 2333266"/>
                    <a:gd name="connsiteY1" fmla="*/ 0 h 1304237"/>
                    <a:gd name="connsiteX2" fmla="*/ 2333267 w 2333266"/>
                    <a:gd name="connsiteY2" fmla="*/ 1304237 h 1304237"/>
                    <a:gd name="connsiteX3" fmla="*/ 0 w 2333266"/>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333266" h="1304237">
                      <a:moveTo>
                        <a:pt x="0" y="0"/>
                      </a:moveTo>
                      <a:lnTo>
                        <a:pt x="2333267" y="0"/>
                      </a:lnTo>
                      <a:lnTo>
                        <a:pt x="2333267" y="1304237"/>
                      </a:lnTo>
                      <a:lnTo>
                        <a:pt x="0" y="1304237"/>
                      </a:lnTo>
                      <a:close/>
                    </a:path>
                  </a:pathLst>
                </a:custGeom>
                <a:noFill/>
                <a:ln w="12963" cap="flat">
                  <a:noFill/>
                  <a:prstDash val="solid"/>
                  <a:miter/>
                </a:ln>
              </p:spPr>
              <p:txBody>
                <a:bodyPr rtlCol="0" anchor="ctr"/>
                <a:lstStyle/>
                <a:p>
                  <a:endParaRPr lang="en-IL"/>
                </a:p>
              </p:txBody>
            </p:sp>
            <p:sp>
              <p:nvSpPr>
                <p:cNvPr id="436" name="Freeform 435">
                  <a:extLst>
                    <a:ext uri="{FF2B5EF4-FFF2-40B4-BE49-F238E27FC236}">
                      <a16:creationId xmlns:a16="http://schemas.microsoft.com/office/drawing/2014/main" id="{A5E0F0FA-6D9C-BA15-213C-E445534FA73E}"/>
                    </a:ext>
                  </a:extLst>
                </p:cNvPr>
                <p:cNvSpPr/>
                <p:nvPr/>
              </p:nvSpPr>
              <p:spPr>
                <a:xfrm>
                  <a:off x="6761787" y="8580327"/>
                  <a:ext cx="2315637" cy="1355106"/>
                </a:xfrm>
                <a:custGeom>
                  <a:avLst/>
                  <a:gdLst>
                    <a:gd name="connsiteX0" fmla="*/ 0 w 2315637"/>
                    <a:gd name="connsiteY0" fmla="*/ 32877 h 1355106"/>
                    <a:gd name="connsiteX1" fmla="*/ 2315638 w 2315637"/>
                    <a:gd name="connsiteY1" fmla="*/ 0 h 1355106"/>
                    <a:gd name="connsiteX2" fmla="*/ 2307212 w 2315637"/>
                    <a:gd name="connsiteY2" fmla="*/ 1355107 h 1355106"/>
                    <a:gd name="connsiteX3" fmla="*/ 22425 w 2315637"/>
                    <a:gd name="connsiteY3" fmla="*/ 1342940 h 1355106"/>
                  </a:gdLst>
                  <a:ahLst/>
                  <a:cxnLst>
                    <a:cxn ang="0">
                      <a:pos x="connsiteX0" y="connsiteY0"/>
                    </a:cxn>
                    <a:cxn ang="0">
                      <a:pos x="connsiteX1" y="connsiteY1"/>
                    </a:cxn>
                    <a:cxn ang="0">
                      <a:pos x="connsiteX2" y="connsiteY2"/>
                    </a:cxn>
                    <a:cxn ang="0">
                      <a:pos x="connsiteX3" y="connsiteY3"/>
                    </a:cxn>
                  </a:cxnLst>
                  <a:rect l="l" t="t" r="r" b="b"/>
                  <a:pathLst>
                    <a:path w="2315637" h="1355106">
                      <a:moveTo>
                        <a:pt x="0" y="32877"/>
                      </a:moveTo>
                      <a:lnTo>
                        <a:pt x="2315638" y="0"/>
                      </a:lnTo>
                      <a:lnTo>
                        <a:pt x="2307212" y="1355107"/>
                      </a:lnTo>
                      <a:lnTo>
                        <a:pt x="22425" y="1342940"/>
                      </a:lnTo>
                    </a:path>
                  </a:pathLst>
                </a:custGeom>
                <a:solidFill>
                  <a:srgbClr val="2D2D2D"/>
                </a:solidFill>
                <a:ln w="12963" cap="flat">
                  <a:noFill/>
                  <a:prstDash val="solid"/>
                  <a:miter/>
                </a:ln>
              </p:spPr>
              <p:txBody>
                <a:bodyPr rtlCol="0" anchor="ctr"/>
                <a:lstStyle/>
                <a:p>
                  <a:endParaRPr lang="en-IL"/>
                </a:p>
              </p:txBody>
            </p:sp>
            <p:sp>
              <p:nvSpPr>
                <p:cNvPr id="437" name="Freeform 436">
                  <a:extLst>
                    <a:ext uri="{FF2B5EF4-FFF2-40B4-BE49-F238E27FC236}">
                      <a16:creationId xmlns:a16="http://schemas.microsoft.com/office/drawing/2014/main" id="{AA4D5401-E055-05BB-CF1D-5F98533B4692}"/>
                    </a:ext>
                  </a:extLst>
                </p:cNvPr>
                <p:cNvSpPr/>
                <p:nvPr/>
              </p:nvSpPr>
              <p:spPr>
                <a:xfrm>
                  <a:off x="6761080" y="8571942"/>
                  <a:ext cx="2380769" cy="1335485"/>
                </a:xfrm>
                <a:custGeom>
                  <a:avLst/>
                  <a:gdLst>
                    <a:gd name="connsiteX0" fmla="*/ 14058 w 2380769"/>
                    <a:gd name="connsiteY0" fmla="*/ 21847 h 1335485"/>
                    <a:gd name="connsiteX1" fmla="*/ 2347325 w 2380769"/>
                    <a:gd name="connsiteY1" fmla="*/ 21847 h 1335485"/>
                    <a:gd name="connsiteX2" fmla="*/ 14058 w 2380769"/>
                    <a:gd name="connsiteY2" fmla="*/ 21847 h 1335485"/>
                    <a:gd name="connsiteX3" fmla="*/ 2347325 w 2380769"/>
                    <a:gd name="connsiteY3" fmla="*/ 21847 h 1335485"/>
                    <a:gd name="connsiteX4" fmla="*/ 2347325 w 2380769"/>
                    <a:gd name="connsiteY4" fmla="*/ 21847 h 1335485"/>
                    <a:gd name="connsiteX5" fmla="*/ 2347325 w 2380769"/>
                    <a:gd name="connsiteY5" fmla="*/ 1326085 h 1335485"/>
                    <a:gd name="connsiteX6" fmla="*/ 2347325 w 2380769"/>
                    <a:gd name="connsiteY6" fmla="*/ 21847 h 1335485"/>
                    <a:gd name="connsiteX7" fmla="*/ 2347325 w 2380769"/>
                    <a:gd name="connsiteY7" fmla="*/ 1326085 h 1335485"/>
                    <a:gd name="connsiteX8" fmla="*/ 2347325 w 2380769"/>
                    <a:gd name="connsiteY8" fmla="*/ 1326085 h 1335485"/>
                    <a:gd name="connsiteX9" fmla="*/ 14058 w 2380769"/>
                    <a:gd name="connsiteY9" fmla="*/ 1326085 h 1335485"/>
                    <a:gd name="connsiteX10" fmla="*/ 2347325 w 2380769"/>
                    <a:gd name="connsiteY10" fmla="*/ 1326085 h 1335485"/>
                    <a:gd name="connsiteX11" fmla="*/ 14058 w 2380769"/>
                    <a:gd name="connsiteY11" fmla="*/ 1326085 h 1335485"/>
                    <a:gd name="connsiteX12" fmla="*/ 14058 w 2380769"/>
                    <a:gd name="connsiteY12" fmla="*/ 1326085 h 1335485"/>
                    <a:gd name="connsiteX13" fmla="*/ 14058 w 2380769"/>
                    <a:gd name="connsiteY13" fmla="*/ 21847 h 1335485"/>
                    <a:gd name="connsiteX14" fmla="*/ 14058 w 2380769"/>
                    <a:gd name="connsiteY14" fmla="*/ 1326085 h 1335485"/>
                    <a:gd name="connsiteX15" fmla="*/ 14058 w 2380769"/>
                    <a:gd name="connsiteY15" fmla="*/ 21847 h 133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0769" h="1335485">
                      <a:moveTo>
                        <a:pt x="14058" y="21847"/>
                      </a:moveTo>
                      <a:cubicBezTo>
                        <a:pt x="781055" y="-3782"/>
                        <a:pt x="1566458" y="17576"/>
                        <a:pt x="2347325" y="21847"/>
                      </a:cubicBezTo>
                      <a:moveTo>
                        <a:pt x="14058" y="21847"/>
                      </a:moveTo>
                      <a:cubicBezTo>
                        <a:pt x="622263" y="-22421"/>
                        <a:pt x="1230338" y="12786"/>
                        <a:pt x="2347325" y="21847"/>
                      </a:cubicBezTo>
                      <a:moveTo>
                        <a:pt x="2347325" y="21847"/>
                      </a:moveTo>
                      <a:cubicBezTo>
                        <a:pt x="2395287" y="509189"/>
                        <a:pt x="2388417" y="933622"/>
                        <a:pt x="2347325" y="1326085"/>
                      </a:cubicBezTo>
                      <a:moveTo>
                        <a:pt x="2347325" y="21847"/>
                      </a:moveTo>
                      <a:cubicBezTo>
                        <a:pt x="2387638" y="299884"/>
                        <a:pt x="2370269" y="601350"/>
                        <a:pt x="2347325" y="1326085"/>
                      </a:cubicBezTo>
                      <a:moveTo>
                        <a:pt x="2347325" y="1326085"/>
                      </a:moveTo>
                      <a:cubicBezTo>
                        <a:pt x="1754286" y="1317024"/>
                        <a:pt x="1199746" y="1351196"/>
                        <a:pt x="14058" y="1326085"/>
                      </a:cubicBezTo>
                      <a:moveTo>
                        <a:pt x="2347325" y="1326085"/>
                      </a:moveTo>
                      <a:cubicBezTo>
                        <a:pt x="1691158" y="1344335"/>
                        <a:pt x="1080879" y="1299161"/>
                        <a:pt x="14058" y="1326085"/>
                      </a:cubicBezTo>
                      <a:moveTo>
                        <a:pt x="14058" y="1326085"/>
                      </a:moveTo>
                      <a:cubicBezTo>
                        <a:pt x="58649" y="918090"/>
                        <a:pt x="-14719" y="461167"/>
                        <a:pt x="14058" y="21847"/>
                      </a:cubicBezTo>
                      <a:moveTo>
                        <a:pt x="14058" y="1326085"/>
                      </a:moveTo>
                      <a:cubicBezTo>
                        <a:pt x="-17312" y="1064486"/>
                        <a:pt x="13539" y="745546"/>
                        <a:pt x="14058" y="21847"/>
                      </a:cubicBezTo>
                    </a:path>
                  </a:pathLst>
                </a:custGeom>
                <a:noFill/>
                <a:ln w="38888" cap="rnd">
                  <a:solidFill>
                    <a:srgbClr val="677B8F"/>
                  </a:solidFill>
                  <a:prstDash val="solid"/>
                  <a:round/>
                </a:ln>
              </p:spPr>
              <p:txBody>
                <a:bodyPr rtlCol="0" anchor="ctr"/>
                <a:lstStyle/>
                <a:p>
                  <a:endParaRPr lang="en-IL"/>
                </a:p>
              </p:txBody>
            </p:sp>
          </p:grpSp>
          <p:sp>
            <p:nvSpPr>
              <p:cNvPr id="438" name="TextBox 437">
                <a:extLst>
                  <a:ext uri="{FF2B5EF4-FFF2-40B4-BE49-F238E27FC236}">
                    <a16:creationId xmlns:a16="http://schemas.microsoft.com/office/drawing/2014/main" id="{637F3B01-0206-39C4-1F52-1EBB5081C56F}"/>
                  </a:ext>
                </a:extLst>
              </p:cNvPr>
              <p:cNvSpPr txBox="1"/>
              <p:nvPr/>
            </p:nvSpPr>
            <p:spPr>
              <a:xfrm>
                <a:off x="7129656" y="8784127"/>
                <a:ext cx="1636988"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Event</a:t>
                </a:r>
              </a:p>
              <a:p>
                <a:pPr algn="ctr"/>
                <a:r>
                  <a:rPr lang="en-IL" sz="2800" dirty="0">
                    <a:ln/>
                    <a:solidFill>
                      <a:srgbClr val="F4F4F4"/>
                    </a:solidFill>
                    <a:latin typeface="Comic Sans MS"/>
                    <a:sym typeface="Comic Sans MS"/>
                    <a:rtl val="0"/>
                  </a:rPr>
                  <a:t>Channels</a:t>
                </a:r>
              </a:p>
            </p:txBody>
          </p:sp>
        </p:grpSp>
        <p:grpSp>
          <p:nvGrpSpPr>
            <p:cNvPr id="439" name="Graphic 405">
              <a:extLst>
                <a:ext uri="{FF2B5EF4-FFF2-40B4-BE49-F238E27FC236}">
                  <a16:creationId xmlns:a16="http://schemas.microsoft.com/office/drawing/2014/main" id="{3E1FF2D7-B4E7-6BA4-144D-F1D755E21D82}"/>
                </a:ext>
              </a:extLst>
            </p:cNvPr>
            <p:cNvGrpSpPr/>
            <p:nvPr/>
          </p:nvGrpSpPr>
          <p:grpSpPr>
            <a:xfrm>
              <a:off x="11399931" y="4292240"/>
              <a:ext cx="2298788" cy="1337890"/>
              <a:chOff x="11399931" y="4292240"/>
              <a:chExt cx="2298788" cy="1337890"/>
            </a:xfrm>
          </p:grpSpPr>
          <p:grpSp>
            <p:nvGrpSpPr>
              <p:cNvPr id="440" name="Graphic 405">
                <a:extLst>
                  <a:ext uri="{FF2B5EF4-FFF2-40B4-BE49-F238E27FC236}">
                    <a16:creationId xmlns:a16="http://schemas.microsoft.com/office/drawing/2014/main" id="{B2767238-CEE3-EDEA-1976-AFDF30696AD3}"/>
                  </a:ext>
                </a:extLst>
              </p:cNvPr>
              <p:cNvGrpSpPr/>
              <p:nvPr/>
            </p:nvGrpSpPr>
            <p:grpSpPr>
              <a:xfrm>
                <a:off x="11399931" y="4292240"/>
                <a:ext cx="2298788" cy="1337890"/>
                <a:chOff x="11399931" y="4292240"/>
                <a:chExt cx="2298788" cy="1337890"/>
              </a:xfrm>
            </p:grpSpPr>
            <p:sp>
              <p:nvSpPr>
                <p:cNvPr id="441" name="Freeform 440">
                  <a:extLst>
                    <a:ext uri="{FF2B5EF4-FFF2-40B4-BE49-F238E27FC236}">
                      <a16:creationId xmlns:a16="http://schemas.microsoft.com/office/drawing/2014/main" id="{F8F68FF8-1D9C-3D75-BF06-8F073A89FE68}"/>
                    </a:ext>
                  </a:extLst>
                </p:cNvPr>
                <p:cNvSpPr/>
                <p:nvPr/>
              </p:nvSpPr>
              <p:spPr>
                <a:xfrm>
                  <a:off x="11428709" y="4296382"/>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42" name="Freeform 441">
                  <a:extLst>
                    <a:ext uri="{FF2B5EF4-FFF2-40B4-BE49-F238E27FC236}">
                      <a16:creationId xmlns:a16="http://schemas.microsoft.com/office/drawing/2014/main" id="{AF71EE92-18B1-362E-FC34-9B29A03C1432}"/>
                    </a:ext>
                  </a:extLst>
                </p:cNvPr>
                <p:cNvSpPr/>
                <p:nvPr/>
              </p:nvSpPr>
              <p:spPr>
                <a:xfrm>
                  <a:off x="11464616" y="4292240"/>
                  <a:ext cx="2212973" cy="1335173"/>
                </a:xfrm>
                <a:custGeom>
                  <a:avLst/>
                  <a:gdLst>
                    <a:gd name="connsiteX0" fmla="*/ 0 w 2212973"/>
                    <a:gd name="connsiteY0" fmla="*/ 0 h 1335173"/>
                    <a:gd name="connsiteX1" fmla="*/ 2191326 w 2212973"/>
                    <a:gd name="connsiteY1" fmla="*/ 20452 h 1335173"/>
                    <a:gd name="connsiteX2" fmla="*/ 2212974 w 2212973"/>
                    <a:gd name="connsiteY2" fmla="*/ 1291293 h 1335173"/>
                    <a:gd name="connsiteX3" fmla="*/ 15426 w 2212973"/>
                    <a:gd name="connsiteY3" fmla="*/ 1335173 h 1335173"/>
                  </a:gdLst>
                  <a:ahLst/>
                  <a:cxnLst>
                    <a:cxn ang="0">
                      <a:pos x="connsiteX0" y="connsiteY0"/>
                    </a:cxn>
                    <a:cxn ang="0">
                      <a:pos x="connsiteX1" y="connsiteY1"/>
                    </a:cxn>
                    <a:cxn ang="0">
                      <a:pos x="connsiteX2" y="connsiteY2"/>
                    </a:cxn>
                    <a:cxn ang="0">
                      <a:pos x="connsiteX3" y="connsiteY3"/>
                    </a:cxn>
                  </a:cxnLst>
                  <a:rect l="l" t="t" r="r" b="b"/>
                  <a:pathLst>
                    <a:path w="2212973" h="1335173">
                      <a:moveTo>
                        <a:pt x="0" y="0"/>
                      </a:moveTo>
                      <a:lnTo>
                        <a:pt x="2191326" y="20452"/>
                      </a:lnTo>
                      <a:lnTo>
                        <a:pt x="2212974" y="1291293"/>
                      </a:lnTo>
                      <a:lnTo>
                        <a:pt x="15426" y="1335173"/>
                      </a:lnTo>
                    </a:path>
                  </a:pathLst>
                </a:custGeom>
                <a:solidFill>
                  <a:srgbClr val="2D2D2D"/>
                </a:solidFill>
                <a:ln w="12963" cap="flat">
                  <a:noFill/>
                  <a:prstDash val="solid"/>
                  <a:miter/>
                </a:ln>
              </p:spPr>
              <p:txBody>
                <a:bodyPr rtlCol="0" anchor="ctr"/>
                <a:lstStyle/>
                <a:p>
                  <a:endParaRPr lang="en-IL"/>
                </a:p>
              </p:txBody>
            </p:sp>
            <p:sp>
              <p:nvSpPr>
                <p:cNvPr id="443" name="Freeform 442">
                  <a:extLst>
                    <a:ext uri="{FF2B5EF4-FFF2-40B4-BE49-F238E27FC236}">
                      <a16:creationId xmlns:a16="http://schemas.microsoft.com/office/drawing/2014/main" id="{BBA4D1AC-3005-BE28-BA78-D0EBFEC1F74C}"/>
                    </a:ext>
                  </a:extLst>
                </p:cNvPr>
                <p:cNvSpPr/>
                <p:nvPr/>
              </p:nvSpPr>
              <p:spPr>
                <a:xfrm>
                  <a:off x="11399931" y="4296382"/>
                  <a:ext cx="2298788" cy="1333748"/>
                </a:xfrm>
                <a:custGeom>
                  <a:avLst/>
                  <a:gdLst>
                    <a:gd name="connsiteX0" fmla="*/ 28779 w 2298788"/>
                    <a:gd name="connsiteY0" fmla="*/ 0 h 1333748"/>
                    <a:gd name="connsiteX1" fmla="*/ 2298788 w 2298788"/>
                    <a:gd name="connsiteY1" fmla="*/ 0 h 1333748"/>
                    <a:gd name="connsiteX2" fmla="*/ 28779 w 2298788"/>
                    <a:gd name="connsiteY2" fmla="*/ 0 h 1333748"/>
                    <a:gd name="connsiteX3" fmla="*/ 2298788 w 2298788"/>
                    <a:gd name="connsiteY3" fmla="*/ 0 h 1333748"/>
                    <a:gd name="connsiteX4" fmla="*/ 2298788 w 2298788"/>
                    <a:gd name="connsiteY4" fmla="*/ 0 h 1333748"/>
                    <a:gd name="connsiteX5" fmla="*/ 2298788 w 2298788"/>
                    <a:gd name="connsiteY5" fmla="*/ 1304366 h 1333748"/>
                    <a:gd name="connsiteX6" fmla="*/ 2298788 w 2298788"/>
                    <a:gd name="connsiteY6" fmla="*/ 0 h 1333748"/>
                    <a:gd name="connsiteX7" fmla="*/ 2298788 w 2298788"/>
                    <a:gd name="connsiteY7" fmla="*/ 1304366 h 1333748"/>
                    <a:gd name="connsiteX8" fmla="*/ 2298788 w 2298788"/>
                    <a:gd name="connsiteY8" fmla="*/ 1304366 h 1333748"/>
                    <a:gd name="connsiteX9" fmla="*/ 28779 w 2298788"/>
                    <a:gd name="connsiteY9" fmla="*/ 1304366 h 1333748"/>
                    <a:gd name="connsiteX10" fmla="*/ 2298788 w 2298788"/>
                    <a:gd name="connsiteY10" fmla="*/ 1304366 h 1333748"/>
                    <a:gd name="connsiteX11" fmla="*/ 28779 w 2298788"/>
                    <a:gd name="connsiteY11" fmla="*/ 1304366 h 1333748"/>
                    <a:gd name="connsiteX12" fmla="*/ 28779 w 2298788"/>
                    <a:gd name="connsiteY12" fmla="*/ 1304366 h 1333748"/>
                    <a:gd name="connsiteX13" fmla="*/ 28779 w 2298788"/>
                    <a:gd name="connsiteY13" fmla="*/ 0 h 1333748"/>
                    <a:gd name="connsiteX14" fmla="*/ 28779 w 2298788"/>
                    <a:gd name="connsiteY14" fmla="*/ 1304366 h 1333748"/>
                    <a:gd name="connsiteX15" fmla="*/ 28779 w 2298788"/>
                    <a:gd name="connsiteY15" fmla="*/ 0 h 133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88" h="1333748">
                      <a:moveTo>
                        <a:pt x="28779" y="0"/>
                      </a:moveTo>
                      <a:cubicBezTo>
                        <a:pt x="790072" y="15015"/>
                        <a:pt x="1469830" y="15662"/>
                        <a:pt x="2298788" y="0"/>
                      </a:cubicBezTo>
                      <a:moveTo>
                        <a:pt x="28779" y="0"/>
                      </a:moveTo>
                      <a:cubicBezTo>
                        <a:pt x="854496" y="4789"/>
                        <a:pt x="1692787" y="17345"/>
                        <a:pt x="2298788" y="0"/>
                      </a:cubicBezTo>
                      <a:moveTo>
                        <a:pt x="2298788" y="0"/>
                      </a:moveTo>
                      <a:cubicBezTo>
                        <a:pt x="2254067" y="286192"/>
                        <a:pt x="2261586" y="561899"/>
                        <a:pt x="2298788" y="1304366"/>
                      </a:cubicBezTo>
                      <a:moveTo>
                        <a:pt x="2298788" y="0"/>
                      </a:moveTo>
                      <a:cubicBezTo>
                        <a:pt x="2297103" y="431035"/>
                        <a:pt x="2290492" y="832299"/>
                        <a:pt x="2298788" y="1304366"/>
                      </a:cubicBezTo>
                      <a:moveTo>
                        <a:pt x="2298788" y="1304366"/>
                      </a:moveTo>
                      <a:cubicBezTo>
                        <a:pt x="1434961" y="1351741"/>
                        <a:pt x="445137" y="1334397"/>
                        <a:pt x="28779" y="1304366"/>
                      </a:cubicBezTo>
                      <a:moveTo>
                        <a:pt x="2298788" y="1304366"/>
                      </a:moveTo>
                      <a:cubicBezTo>
                        <a:pt x="1604123" y="1271877"/>
                        <a:pt x="874199" y="1238352"/>
                        <a:pt x="28779" y="1304366"/>
                      </a:cubicBezTo>
                      <a:moveTo>
                        <a:pt x="28779" y="1304366"/>
                      </a:moveTo>
                      <a:cubicBezTo>
                        <a:pt x="3761" y="849903"/>
                        <a:pt x="-20998" y="364244"/>
                        <a:pt x="28779" y="0"/>
                      </a:cubicBezTo>
                      <a:moveTo>
                        <a:pt x="28779" y="1304366"/>
                      </a:moveTo>
                      <a:cubicBezTo>
                        <a:pt x="25408" y="1007302"/>
                        <a:pt x="-12702" y="764602"/>
                        <a:pt x="28779" y="0"/>
                      </a:cubicBezTo>
                    </a:path>
                  </a:pathLst>
                </a:custGeom>
                <a:noFill/>
                <a:ln w="38888" cap="rnd">
                  <a:solidFill>
                    <a:srgbClr val="677B8F"/>
                  </a:solidFill>
                  <a:prstDash val="solid"/>
                  <a:round/>
                </a:ln>
              </p:spPr>
              <p:txBody>
                <a:bodyPr rtlCol="0" anchor="ctr"/>
                <a:lstStyle/>
                <a:p>
                  <a:endParaRPr lang="en-IL"/>
                </a:p>
              </p:txBody>
            </p:sp>
          </p:grpSp>
          <p:sp>
            <p:nvSpPr>
              <p:cNvPr id="444" name="TextBox 443">
                <a:extLst>
                  <a:ext uri="{FF2B5EF4-FFF2-40B4-BE49-F238E27FC236}">
                    <a16:creationId xmlns:a16="http://schemas.microsoft.com/office/drawing/2014/main" id="{161AC84A-2303-A485-B7B9-3001C80F81A2}"/>
                  </a:ext>
                </a:extLst>
              </p:cNvPr>
              <p:cNvSpPr txBox="1"/>
              <p:nvPr/>
            </p:nvSpPr>
            <p:spPr>
              <a:xfrm>
                <a:off x="11828796" y="4487599"/>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Player</a:t>
                </a:r>
              </a:p>
              <a:p>
                <a:pPr algn="ctr"/>
                <a:r>
                  <a:rPr lang="en-IL" sz="2800" dirty="0">
                    <a:ln/>
                    <a:solidFill>
                      <a:srgbClr val="F4F4F4"/>
                    </a:solidFill>
                    <a:latin typeface="Comic Sans MS"/>
                    <a:sym typeface="Comic Sans MS"/>
                    <a:rtl val="0"/>
                  </a:rPr>
                  <a:t>System</a:t>
                </a:r>
              </a:p>
            </p:txBody>
          </p:sp>
        </p:grpSp>
        <p:grpSp>
          <p:nvGrpSpPr>
            <p:cNvPr id="445" name="Graphic 405">
              <a:extLst>
                <a:ext uri="{FF2B5EF4-FFF2-40B4-BE49-F238E27FC236}">
                  <a16:creationId xmlns:a16="http://schemas.microsoft.com/office/drawing/2014/main" id="{E385289B-2868-B88D-985D-1D0F61BB0B12}"/>
                </a:ext>
              </a:extLst>
            </p:cNvPr>
            <p:cNvGrpSpPr/>
            <p:nvPr/>
          </p:nvGrpSpPr>
          <p:grpSpPr>
            <a:xfrm>
              <a:off x="12775419" y="1935009"/>
              <a:ext cx="1284696" cy="2333055"/>
              <a:chOff x="12775419" y="1935009"/>
              <a:chExt cx="1284696" cy="2333055"/>
            </a:xfrm>
          </p:grpSpPr>
          <p:grpSp>
            <p:nvGrpSpPr>
              <p:cNvPr id="446" name="Graphic 405">
                <a:extLst>
                  <a:ext uri="{FF2B5EF4-FFF2-40B4-BE49-F238E27FC236}">
                    <a16:creationId xmlns:a16="http://schemas.microsoft.com/office/drawing/2014/main" id="{E1EA5567-BDD5-3FBD-0BB3-E52038CDEE4B}"/>
                  </a:ext>
                </a:extLst>
              </p:cNvPr>
              <p:cNvGrpSpPr/>
              <p:nvPr/>
            </p:nvGrpSpPr>
            <p:grpSpPr>
              <a:xfrm>
                <a:off x="13072755" y="1935009"/>
                <a:ext cx="987360" cy="2333055"/>
                <a:chOff x="13072755" y="1935009"/>
                <a:chExt cx="987360" cy="2333055"/>
              </a:xfrm>
            </p:grpSpPr>
            <p:sp>
              <p:nvSpPr>
                <p:cNvPr id="447" name="Freeform 446">
                  <a:extLst>
                    <a:ext uri="{FF2B5EF4-FFF2-40B4-BE49-F238E27FC236}">
                      <a16:creationId xmlns:a16="http://schemas.microsoft.com/office/drawing/2014/main" id="{DF4C16C4-ABAD-D09F-3725-CB2361553F25}"/>
                    </a:ext>
                  </a:extLst>
                </p:cNvPr>
                <p:cNvSpPr/>
                <p:nvPr/>
              </p:nvSpPr>
              <p:spPr>
                <a:xfrm>
                  <a:off x="13123910" y="1935009"/>
                  <a:ext cx="936205" cy="2229085"/>
                </a:xfrm>
                <a:custGeom>
                  <a:avLst/>
                  <a:gdLst>
                    <a:gd name="connsiteX0" fmla="*/ 936206 w 936205"/>
                    <a:gd name="connsiteY0" fmla="*/ 0 h 2229085"/>
                    <a:gd name="connsiteX1" fmla="*/ 566 w 936205"/>
                    <a:gd name="connsiteY1" fmla="*/ 2229086 h 2229085"/>
                  </a:gdLst>
                  <a:ahLst/>
                  <a:cxnLst>
                    <a:cxn ang="0">
                      <a:pos x="connsiteX0" y="connsiteY0"/>
                    </a:cxn>
                    <a:cxn ang="0">
                      <a:pos x="connsiteX1" y="connsiteY1"/>
                    </a:cxn>
                  </a:cxnLst>
                  <a:rect l="l" t="t" r="r" b="b"/>
                  <a:pathLst>
                    <a:path w="936205" h="2229085">
                      <a:moveTo>
                        <a:pt x="936206" y="0"/>
                      </a:moveTo>
                      <a:cubicBezTo>
                        <a:pt x="296722" y="1177295"/>
                        <a:pt x="-15158" y="1920332"/>
                        <a:pt x="566" y="2229086"/>
                      </a:cubicBezTo>
                    </a:path>
                  </a:pathLst>
                </a:custGeom>
                <a:noFill/>
                <a:ln w="12963" cap="flat">
                  <a:noFill/>
                  <a:prstDash val="solid"/>
                  <a:miter/>
                </a:ln>
              </p:spPr>
              <p:txBody>
                <a:bodyPr rtlCol="0" anchor="ctr"/>
                <a:lstStyle/>
                <a:p>
                  <a:endParaRPr lang="en-IL"/>
                </a:p>
              </p:txBody>
            </p:sp>
            <p:sp>
              <p:nvSpPr>
                <p:cNvPr id="448" name="Freeform 447">
                  <a:extLst>
                    <a:ext uri="{FF2B5EF4-FFF2-40B4-BE49-F238E27FC236}">
                      <a16:creationId xmlns:a16="http://schemas.microsoft.com/office/drawing/2014/main" id="{3B0CE977-F62D-97D4-3E43-2C3451F1E31C}"/>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103571 w 103570"/>
                    <a:gd name="connsiteY2" fmla="*/ 0 h 106011"/>
                  </a:gdLst>
                  <a:ahLst/>
                  <a:cxnLst>
                    <a:cxn ang="0">
                      <a:pos x="connsiteX0" y="connsiteY0"/>
                    </a:cxn>
                    <a:cxn ang="0">
                      <a:pos x="connsiteX1" y="connsiteY1"/>
                    </a:cxn>
                    <a:cxn ang="0">
                      <a:pos x="connsiteX2" y="connsiteY2"/>
                    </a:cxn>
                  </a:cxnLst>
                  <a:rect l="l" t="t" r="r" b="b"/>
                  <a:pathLst>
                    <a:path w="103570" h="106011">
                      <a:moveTo>
                        <a:pt x="57035" y="106011"/>
                      </a:moveTo>
                      <a:lnTo>
                        <a:pt x="0" y="5178"/>
                      </a:lnTo>
                      <a:lnTo>
                        <a:pt x="103571" y="0"/>
                      </a:lnTo>
                      <a:close/>
                    </a:path>
                  </a:pathLst>
                </a:custGeom>
                <a:noFill/>
                <a:ln w="12963" cap="flat">
                  <a:noFill/>
                  <a:prstDash val="solid"/>
                  <a:miter/>
                </a:ln>
              </p:spPr>
              <p:txBody>
                <a:bodyPr rtlCol="0" anchor="ctr"/>
                <a:lstStyle/>
                <a:p>
                  <a:endParaRPr lang="en-IL"/>
                </a:p>
              </p:txBody>
            </p:sp>
            <p:sp>
              <p:nvSpPr>
                <p:cNvPr id="449" name="Freeform 448">
                  <a:extLst>
                    <a:ext uri="{FF2B5EF4-FFF2-40B4-BE49-F238E27FC236}">
                      <a16:creationId xmlns:a16="http://schemas.microsoft.com/office/drawing/2014/main" id="{6A267FA9-C91D-16A3-6D13-01AD66C71A81}"/>
                    </a:ext>
                  </a:extLst>
                </p:cNvPr>
                <p:cNvSpPr/>
                <p:nvPr/>
              </p:nvSpPr>
              <p:spPr>
                <a:xfrm>
                  <a:off x="13118937" y="1935009"/>
                  <a:ext cx="941178" cy="2229085"/>
                </a:xfrm>
                <a:custGeom>
                  <a:avLst/>
                  <a:gdLst>
                    <a:gd name="connsiteX0" fmla="*/ 941179 w 941178"/>
                    <a:gd name="connsiteY0" fmla="*/ 0 h 2229085"/>
                    <a:gd name="connsiteX1" fmla="*/ 5539 w 941178"/>
                    <a:gd name="connsiteY1" fmla="*/ 2229086 h 2229085"/>
                    <a:gd name="connsiteX2" fmla="*/ 941179 w 941178"/>
                    <a:gd name="connsiteY2" fmla="*/ 0 h 2229085"/>
                    <a:gd name="connsiteX3" fmla="*/ 5539 w 941178"/>
                    <a:gd name="connsiteY3" fmla="*/ 2229086 h 2229085"/>
                  </a:gdLst>
                  <a:ahLst/>
                  <a:cxnLst>
                    <a:cxn ang="0">
                      <a:pos x="connsiteX0" y="connsiteY0"/>
                    </a:cxn>
                    <a:cxn ang="0">
                      <a:pos x="connsiteX1" y="connsiteY1"/>
                    </a:cxn>
                    <a:cxn ang="0">
                      <a:pos x="connsiteX2" y="connsiteY2"/>
                    </a:cxn>
                    <a:cxn ang="0">
                      <a:pos x="connsiteX3" y="connsiteY3"/>
                    </a:cxn>
                  </a:cxnLst>
                  <a:rect l="l" t="t" r="r" b="b"/>
                  <a:pathLst>
                    <a:path w="941178" h="2229085">
                      <a:moveTo>
                        <a:pt x="941179" y="0"/>
                      </a:moveTo>
                      <a:cubicBezTo>
                        <a:pt x="255846" y="1203403"/>
                        <a:pt x="-45534" y="1893836"/>
                        <a:pt x="5539" y="2229086"/>
                      </a:cubicBezTo>
                      <a:moveTo>
                        <a:pt x="941179" y="0"/>
                      </a:moveTo>
                      <a:cubicBezTo>
                        <a:pt x="280346" y="1120821"/>
                        <a:pt x="-5739" y="1938493"/>
                        <a:pt x="5539" y="2229086"/>
                      </a:cubicBezTo>
                    </a:path>
                  </a:pathLst>
                </a:custGeom>
                <a:noFill/>
                <a:ln w="25925" cap="rnd">
                  <a:solidFill>
                    <a:srgbClr val="E8E0F8"/>
                  </a:solidFill>
                  <a:prstDash val="solid"/>
                  <a:round/>
                </a:ln>
              </p:spPr>
              <p:txBody>
                <a:bodyPr rtlCol="0" anchor="ctr"/>
                <a:lstStyle/>
                <a:p>
                  <a:endParaRPr lang="en-IL"/>
                </a:p>
              </p:txBody>
            </p:sp>
            <p:sp>
              <p:nvSpPr>
                <p:cNvPr id="450" name="Freeform 449">
                  <a:extLst>
                    <a:ext uri="{FF2B5EF4-FFF2-40B4-BE49-F238E27FC236}">
                      <a16:creationId xmlns:a16="http://schemas.microsoft.com/office/drawing/2014/main" id="{0E1DA671-1B2B-C082-9D2B-89D6E27734D5}"/>
                    </a:ext>
                  </a:extLst>
                </p:cNvPr>
                <p:cNvSpPr/>
                <p:nvPr/>
              </p:nvSpPr>
              <p:spPr>
                <a:xfrm>
                  <a:off x="13072755" y="4159868"/>
                  <a:ext cx="106119" cy="108196"/>
                </a:xfrm>
                <a:custGeom>
                  <a:avLst/>
                  <a:gdLst>
                    <a:gd name="connsiteX0" fmla="*/ 57035 w 106119"/>
                    <a:gd name="connsiteY0" fmla="*/ 107649 h 108196"/>
                    <a:gd name="connsiteX1" fmla="*/ 0 w 106119"/>
                    <a:gd name="connsiteY1" fmla="*/ 6815 h 108196"/>
                    <a:gd name="connsiteX2" fmla="*/ 103571 w 106119"/>
                    <a:gd name="connsiteY2" fmla="*/ 1638 h 108196"/>
                    <a:gd name="connsiteX3" fmla="*/ 57035 w 106119"/>
                    <a:gd name="connsiteY3" fmla="*/ 107649 h 108196"/>
                  </a:gdLst>
                  <a:ahLst/>
                  <a:cxnLst>
                    <a:cxn ang="0">
                      <a:pos x="connsiteX0" y="connsiteY0"/>
                    </a:cxn>
                    <a:cxn ang="0">
                      <a:pos x="connsiteX1" y="connsiteY1"/>
                    </a:cxn>
                    <a:cxn ang="0">
                      <a:pos x="connsiteX2" y="connsiteY2"/>
                    </a:cxn>
                    <a:cxn ang="0">
                      <a:pos x="connsiteX3" y="connsiteY3"/>
                    </a:cxn>
                  </a:cxnLst>
                  <a:rect l="l" t="t" r="r" b="b"/>
                  <a:pathLst>
                    <a:path w="106119" h="108196">
                      <a:moveTo>
                        <a:pt x="57035" y="107649"/>
                      </a:moveTo>
                      <a:cubicBezTo>
                        <a:pt x="53146" y="112956"/>
                        <a:pt x="16721" y="79690"/>
                        <a:pt x="0" y="6815"/>
                      </a:cubicBezTo>
                      <a:cubicBezTo>
                        <a:pt x="5574" y="15358"/>
                        <a:pt x="44202" y="-5870"/>
                        <a:pt x="103571" y="1638"/>
                      </a:cubicBezTo>
                      <a:cubicBezTo>
                        <a:pt x="113811" y="42929"/>
                        <a:pt x="92164" y="49660"/>
                        <a:pt x="57035" y="107649"/>
                      </a:cubicBezTo>
                    </a:path>
                  </a:pathLst>
                </a:custGeom>
                <a:solidFill>
                  <a:srgbClr val="E8E0F8"/>
                </a:solidFill>
                <a:ln w="12963" cap="flat">
                  <a:noFill/>
                  <a:prstDash val="solid"/>
                  <a:miter/>
                </a:ln>
              </p:spPr>
              <p:txBody>
                <a:bodyPr rtlCol="0" anchor="ctr"/>
                <a:lstStyle/>
                <a:p>
                  <a:endParaRPr lang="en-IL"/>
                </a:p>
              </p:txBody>
            </p:sp>
            <p:sp>
              <p:nvSpPr>
                <p:cNvPr id="451" name="Freeform 450">
                  <a:extLst>
                    <a:ext uri="{FF2B5EF4-FFF2-40B4-BE49-F238E27FC236}">
                      <a16:creationId xmlns:a16="http://schemas.microsoft.com/office/drawing/2014/main" id="{899ED12D-BBA7-364C-9924-0058E5419B0A}"/>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57035 w 103570"/>
                    <a:gd name="connsiteY2" fmla="*/ 106011 h 106011"/>
                    <a:gd name="connsiteX3" fmla="*/ 0 w 103570"/>
                    <a:gd name="connsiteY3" fmla="*/ 5178 h 106011"/>
                    <a:gd name="connsiteX4" fmla="*/ 0 w 103570"/>
                    <a:gd name="connsiteY4" fmla="*/ 5178 h 106011"/>
                    <a:gd name="connsiteX5" fmla="*/ 103571 w 103570"/>
                    <a:gd name="connsiteY5" fmla="*/ 0 h 106011"/>
                    <a:gd name="connsiteX6" fmla="*/ 0 w 103570"/>
                    <a:gd name="connsiteY6" fmla="*/ 5178 h 106011"/>
                    <a:gd name="connsiteX7" fmla="*/ 103571 w 103570"/>
                    <a:gd name="connsiteY7" fmla="*/ 0 h 106011"/>
                    <a:gd name="connsiteX8" fmla="*/ 103571 w 103570"/>
                    <a:gd name="connsiteY8" fmla="*/ 0 h 106011"/>
                    <a:gd name="connsiteX9" fmla="*/ 57035 w 103570"/>
                    <a:gd name="connsiteY9" fmla="*/ 106011 h 106011"/>
                    <a:gd name="connsiteX10" fmla="*/ 103571 w 103570"/>
                    <a:gd name="connsiteY10" fmla="*/ 0 h 106011"/>
                    <a:gd name="connsiteX11" fmla="*/ 57035 w 103570"/>
                    <a:gd name="connsiteY11" fmla="*/ 106011 h 1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570" h="106011">
                      <a:moveTo>
                        <a:pt x="57035" y="106011"/>
                      </a:moveTo>
                      <a:cubicBezTo>
                        <a:pt x="32017" y="75593"/>
                        <a:pt x="9852" y="64332"/>
                        <a:pt x="0" y="5178"/>
                      </a:cubicBezTo>
                      <a:moveTo>
                        <a:pt x="57035" y="106011"/>
                      </a:moveTo>
                      <a:cubicBezTo>
                        <a:pt x="48739" y="74040"/>
                        <a:pt x="14129" y="35208"/>
                        <a:pt x="0" y="5178"/>
                      </a:cubicBezTo>
                      <a:moveTo>
                        <a:pt x="0" y="5178"/>
                      </a:moveTo>
                      <a:cubicBezTo>
                        <a:pt x="26703" y="6472"/>
                        <a:pt x="45239" y="17863"/>
                        <a:pt x="103571" y="0"/>
                      </a:cubicBezTo>
                      <a:moveTo>
                        <a:pt x="0" y="5178"/>
                      </a:moveTo>
                      <a:cubicBezTo>
                        <a:pt x="23462" y="1942"/>
                        <a:pt x="54961" y="6343"/>
                        <a:pt x="103571" y="0"/>
                      </a:cubicBezTo>
                      <a:moveTo>
                        <a:pt x="103571" y="0"/>
                      </a:moveTo>
                      <a:cubicBezTo>
                        <a:pt x="102923" y="14238"/>
                        <a:pt x="72331" y="65108"/>
                        <a:pt x="57035" y="106011"/>
                      </a:cubicBezTo>
                      <a:moveTo>
                        <a:pt x="103571" y="0"/>
                      </a:moveTo>
                      <a:cubicBezTo>
                        <a:pt x="95015" y="37020"/>
                        <a:pt x="69739" y="82841"/>
                        <a:pt x="57035" y="106011"/>
                      </a:cubicBezTo>
                    </a:path>
                  </a:pathLst>
                </a:custGeom>
                <a:noFill/>
                <a:ln w="25925" cap="rnd">
                  <a:solidFill>
                    <a:srgbClr val="E8E0F8"/>
                  </a:solidFill>
                  <a:prstDash val="solid"/>
                  <a:round/>
                </a:ln>
              </p:spPr>
              <p:txBody>
                <a:bodyPr rtlCol="0" anchor="ctr"/>
                <a:lstStyle/>
                <a:p>
                  <a:endParaRPr lang="en-IL"/>
                </a:p>
              </p:txBody>
            </p:sp>
          </p:grpSp>
          <p:sp>
            <p:nvSpPr>
              <p:cNvPr id="452" name="TextBox 451">
                <a:extLst>
                  <a:ext uri="{FF2B5EF4-FFF2-40B4-BE49-F238E27FC236}">
                    <a16:creationId xmlns:a16="http://schemas.microsoft.com/office/drawing/2014/main" id="{A5909358-0220-FE0C-CD6A-35599BA618B8}"/>
                  </a:ext>
                </a:extLst>
              </p:cNvPr>
              <p:cNvSpPr txBox="1"/>
              <p:nvPr/>
            </p:nvSpPr>
            <p:spPr>
              <a:xfrm>
                <a:off x="12775419" y="2103355"/>
                <a:ext cx="998991" cy="646331"/>
              </a:xfrm>
              <a:prstGeom prst="rect">
                <a:avLst/>
              </a:prstGeom>
              <a:noFill/>
            </p:spPr>
            <p:txBody>
              <a:bodyPr wrap="none" rtlCol="0">
                <a:spAutoFit/>
              </a:bodyPr>
              <a:lstStyle/>
              <a:p>
                <a:r>
                  <a:rPr lang="en-IL" dirty="0">
                    <a:ln/>
                    <a:solidFill>
                      <a:srgbClr val="F4F4F4"/>
                    </a:solidFill>
                    <a:latin typeface="Comic Sans MS"/>
                    <a:sym typeface="Comic Sans MS"/>
                    <a:rtl val="0"/>
                  </a:rPr>
                  <a:t>Player</a:t>
                </a:r>
              </a:p>
              <a:p>
                <a:r>
                  <a:rPr lang="en-IL" dirty="0">
                    <a:ln/>
                    <a:solidFill>
                      <a:srgbClr val="F4F4F4"/>
                    </a:solidFill>
                    <a:latin typeface="Comic Sans MS"/>
                    <a:sym typeface="Comic Sans MS"/>
                    <a:rtl val="0"/>
                  </a:rPr>
                  <a:t>Actions</a:t>
                </a:r>
              </a:p>
            </p:txBody>
          </p:sp>
        </p:grpSp>
        <p:grpSp>
          <p:nvGrpSpPr>
            <p:cNvPr id="453" name="Graphic 405">
              <a:extLst>
                <a:ext uri="{FF2B5EF4-FFF2-40B4-BE49-F238E27FC236}">
                  <a16:creationId xmlns:a16="http://schemas.microsoft.com/office/drawing/2014/main" id="{5BC29ACF-24C9-D5BB-742F-FAF9C90216B2}"/>
                </a:ext>
              </a:extLst>
            </p:cNvPr>
            <p:cNvGrpSpPr/>
            <p:nvPr/>
          </p:nvGrpSpPr>
          <p:grpSpPr>
            <a:xfrm>
              <a:off x="15687051" y="2261069"/>
              <a:ext cx="1158004" cy="6342817"/>
              <a:chOff x="15687051" y="2261069"/>
              <a:chExt cx="1158004" cy="6342817"/>
            </a:xfrm>
          </p:grpSpPr>
          <p:grpSp>
            <p:nvGrpSpPr>
              <p:cNvPr id="454" name="Graphic 405">
                <a:extLst>
                  <a:ext uri="{FF2B5EF4-FFF2-40B4-BE49-F238E27FC236}">
                    <a16:creationId xmlns:a16="http://schemas.microsoft.com/office/drawing/2014/main" id="{C479E680-8DE5-4FBF-B262-E9748885A34F}"/>
                  </a:ext>
                </a:extLst>
              </p:cNvPr>
              <p:cNvGrpSpPr/>
              <p:nvPr/>
            </p:nvGrpSpPr>
            <p:grpSpPr>
              <a:xfrm>
                <a:off x="15687051" y="2261069"/>
                <a:ext cx="987240" cy="6342817"/>
                <a:chOff x="15687051" y="2261069"/>
                <a:chExt cx="987240" cy="6342817"/>
              </a:xfrm>
            </p:grpSpPr>
            <p:sp>
              <p:nvSpPr>
                <p:cNvPr id="455" name="Freeform 454">
                  <a:extLst>
                    <a:ext uri="{FF2B5EF4-FFF2-40B4-BE49-F238E27FC236}">
                      <a16:creationId xmlns:a16="http://schemas.microsoft.com/office/drawing/2014/main" id="{2E6A4CDD-65F6-86A5-CEF2-30823FE3E65F}"/>
                    </a:ext>
                  </a:extLst>
                </p:cNvPr>
                <p:cNvSpPr/>
                <p:nvPr/>
              </p:nvSpPr>
              <p:spPr>
                <a:xfrm>
                  <a:off x="15687051" y="2261069"/>
                  <a:ext cx="972438" cy="6240170"/>
                </a:xfrm>
                <a:custGeom>
                  <a:avLst/>
                  <a:gdLst>
                    <a:gd name="connsiteX0" fmla="*/ 0 w 972438"/>
                    <a:gd name="connsiteY0" fmla="*/ 0 h 6240170"/>
                    <a:gd name="connsiteX1" fmla="*/ 850605 w 972438"/>
                    <a:gd name="connsiteY1" fmla="*/ 6240171 h 6240170"/>
                  </a:gdLst>
                  <a:ahLst/>
                  <a:cxnLst>
                    <a:cxn ang="0">
                      <a:pos x="connsiteX0" y="connsiteY0"/>
                    </a:cxn>
                    <a:cxn ang="0">
                      <a:pos x="connsiteX1" y="connsiteY1"/>
                    </a:cxn>
                  </a:cxnLst>
                  <a:rect l="l" t="t" r="r" b="b"/>
                  <a:pathLst>
                    <a:path w="972438" h="6240170">
                      <a:moveTo>
                        <a:pt x="0" y="0"/>
                      </a:moveTo>
                      <a:cubicBezTo>
                        <a:pt x="877697" y="1771088"/>
                        <a:pt x="1161318" y="3851136"/>
                        <a:pt x="850605" y="6240171"/>
                      </a:cubicBezTo>
                    </a:path>
                  </a:pathLst>
                </a:custGeom>
                <a:noFill/>
                <a:ln w="12963" cap="flat">
                  <a:noFill/>
                  <a:prstDash val="solid"/>
                  <a:miter/>
                </a:ln>
              </p:spPr>
              <p:txBody>
                <a:bodyPr rtlCol="0" anchor="ctr"/>
                <a:lstStyle/>
                <a:p>
                  <a:endParaRPr lang="en-IL"/>
                </a:p>
              </p:txBody>
            </p:sp>
            <p:sp>
              <p:nvSpPr>
                <p:cNvPr id="456" name="Freeform 455">
                  <a:extLst>
                    <a:ext uri="{FF2B5EF4-FFF2-40B4-BE49-F238E27FC236}">
                      <a16:creationId xmlns:a16="http://schemas.microsoft.com/office/drawing/2014/main" id="{3F22337D-42F1-A43B-F325-AACD7E2AE0F6}"/>
                    </a:ext>
                  </a:extLst>
                </p:cNvPr>
                <p:cNvSpPr/>
                <p:nvPr/>
              </p:nvSpPr>
              <p:spPr>
                <a:xfrm>
                  <a:off x="16486195" y="8494509"/>
                  <a:ext cx="102923" cy="109376"/>
                </a:xfrm>
                <a:custGeom>
                  <a:avLst/>
                  <a:gdLst>
                    <a:gd name="connsiteX0" fmla="*/ 38110 w 102923"/>
                    <a:gd name="connsiteY0" fmla="*/ 109377 h 109376"/>
                    <a:gd name="connsiteX1" fmla="*/ 0 w 102923"/>
                    <a:gd name="connsiteY1" fmla="*/ 0 h 109376"/>
                    <a:gd name="connsiteX2" fmla="*/ 102923 w 102923"/>
                    <a:gd name="connsiteY2" fmla="*/ 13332 h 109376"/>
                  </a:gdLst>
                  <a:ahLst/>
                  <a:cxnLst>
                    <a:cxn ang="0">
                      <a:pos x="connsiteX0" y="connsiteY0"/>
                    </a:cxn>
                    <a:cxn ang="0">
                      <a:pos x="connsiteX1" y="connsiteY1"/>
                    </a:cxn>
                    <a:cxn ang="0">
                      <a:pos x="connsiteX2" y="connsiteY2"/>
                    </a:cxn>
                  </a:cxnLst>
                  <a:rect l="l" t="t" r="r" b="b"/>
                  <a:pathLst>
                    <a:path w="102923" h="109376">
                      <a:moveTo>
                        <a:pt x="38110" y="109377"/>
                      </a:moveTo>
                      <a:lnTo>
                        <a:pt x="0" y="0"/>
                      </a:lnTo>
                      <a:lnTo>
                        <a:pt x="102923" y="13332"/>
                      </a:lnTo>
                      <a:close/>
                    </a:path>
                  </a:pathLst>
                </a:custGeom>
                <a:noFill/>
                <a:ln w="12963" cap="flat">
                  <a:noFill/>
                  <a:prstDash val="solid"/>
                  <a:miter/>
                </a:ln>
              </p:spPr>
              <p:txBody>
                <a:bodyPr rtlCol="0" anchor="ctr"/>
                <a:lstStyle/>
                <a:p>
                  <a:endParaRPr lang="en-IL"/>
                </a:p>
              </p:txBody>
            </p:sp>
            <p:sp>
              <p:nvSpPr>
                <p:cNvPr id="457" name="Freeform 456">
                  <a:extLst>
                    <a:ext uri="{FF2B5EF4-FFF2-40B4-BE49-F238E27FC236}">
                      <a16:creationId xmlns:a16="http://schemas.microsoft.com/office/drawing/2014/main" id="{3C4CA010-BB51-CCBA-CF13-EABC1A025202}"/>
                    </a:ext>
                  </a:extLst>
                </p:cNvPr>
                <p:cNvSpPr/>
                <p:nvPr/>
              </p:nvSpPr>
              <p:spPr>
                <a:xfrm>
                  <a:off x="15687051" y="2261069"/>
                  <a:ext cx="987240" cy="6240170"/>
                </a:xfrm>
                <a:custGeom>
                  <a:avLst/>
                  <a:gdLst>
                    <a:gd name="connsiteX0" fmla="*/ 0 w 987240"/>
                    <a:gd name="connsiteY0" fmla="*/ 0 h 6240170"/>
                    <a:gd name="connsiteX1" fmla="*/ 850605 w 987240"/>
                    <a:gd name="connsiteY1" fmla="*/ 6240171 h 6240170"/>
                    <a:gd name="connsiteX2" fmla="*/ 0 w 987240"/>
                    <a:gd name="connsiteY2" fmla="*/ 0 h 6240170"/>
                    <a:gd name="connsiteX3" fmla="*/ 850605 w 987240"/>
                    <a:gd name="connsiteY3" fmla="*/ 6240171 h 6240170"/>
                  </a:gdLst>
                  <a:ahLst/>
                  <a:cxnLst>
                    <a:cxn ang="0">
                      <a:pos x="connsiteX0" y="connsiteY0"/>
                    </a:cxn>
                    <a:cxn ang="0">
                      <a:pos x="connsiteX1" y="connsiteY1"/>
                    </a:cxn>
                    <a:cxn ang="0">
                      <a:pos x="connsiteX2" y="connsiteY2"/>
                    </a:cxn>
                    <a:cxn ang="0">
                      <a:pos x="connsiteX3" y="connsiteY3"/>
                    </a:cxn>
                  </a:cxnLst>
                  <a:rect l="l" t="t" r="r" b="b"/>
                  <a:pathLst>
                    <a:path w="987240" h="6240170">
                      <a:moveTo>
                        <a:pt x="0" y="0"/>
                      </a:moveTo>
                      <a:cubicBezTo>
                        <a:pt x="831939" y="1792614"/>
                        <a:pt x="1212003" y="3869090"/>
                        <a:pt x="850605" y="6240171"/>
                      </a:cubicBezTo>
                      <a:moveTo>
                        <a:pt x="0" y="0"/>
                      </a:moveTo>
                      <a:cubicBezTo>
                        <a:pt x="861365" y="1793391"/>
                        <a:pt x="1188282" y="3902485"/>
                        <a:pt x="850605" y="6240171"/>
                      </a:cubicBezTo>
                    </a:path>
                  </a:pathLst>
                </a:custGeom>
                <a:noFill/>
                <a:ln w="25925" cap="rnd">
                  <a:solidFill>
                    <a:srgbClr val="E8E0F8"/>
                  </a:solidFill>
                  <a:prstDash val="solid"/>
                  <a:round/>
                </a:ln>
              </p:spPr>
              <p:txBody>
                <a:bodyPr rtlCol="0" anchor="ctr"/>
                <a:lstStyle/>
                <a:p>
                  <a:endParaRPr lang="en-IL"/>
                </a:p>
              </p:txBody>
            </p:sp>
            <p:sp>
              <p:nvSpPr>
                <p:cNvPr id="458" name="Freeform 457">
                  <a:extLst>
                    <a:ext uri="{FF2B5EF4-FFF2-40B4-BE49-F238E27FC236}">
                      <a16:creationId xmlns:a16="http://schemas.microsoft.com/office/drawing/2014/main" id="{D60E216F-BFBA-1DE8-68F4-661A54E52EC5}"/>
                    </a:ext>
                  </a:extLst>
                </p:cNvPr>
                <p:cNvSpPr/>
                <p:nvPr/>
              </p:nvSpPr>
              <p:spPr>
                <a:xfrm>
                  <a:off x="16486195" y="8494509"/>
                  <a:ext cx="103093" cy="109376"/>
                </a:xfrm>
                <a:custGeom>
                  <a:avLst/>
                  <a:gdLst>
                    <a:gd name="connsiteX0" fmla="*/ 38110 w 103093"/>
                    <a:gd name="connsiteY0" fmla="*/ 109377 h 109376"/>
                    <a:gd name="connsiteX1" fmla="*/ 0 w 103093"/>
                    <a:gd name="connsiteY1" fmla="*/ 0 h 109376"/>
                    <a:gd name="connsiteX2" fmla="*/ 102923 w 103093"/>
                    <a:gd name="connsiteY2" fmla="*/ 13332 h 109376"/>
                    <a:gd name="connsiteX3" fmla="*/ 38110 w 103093"/>
                    <a:gd name="connsiteY3" fmla="*/ 109377 h 109376"/>
                  </a:gdLst>
                  <a:ahLst/>
                  <a:cxnLst>
                    <a:cxn ang="0">
                      <a:pos x="connsiteX0" y="connsiteY0"/>
                    </a:cxn>
                    <a:cxn ang="0">
                      <a:pos x="connsiteX1" y="connsiteY1"/>
                    </a:cxn>
                    <a:cxn ang="0">
                      <a:pos x="connsiteX2" y="connsiteY2"/>
                    </a:cxn>
                    <a:cxn ang="0">
                      <a:pos x="connsiteX3" y="connsiteY3"/>
                    </a:cxn>
                  </a:cxnLst>
                  <a:rect l="l" t="t" r="r" b="b"/>
                  <a:pathLst>
                    <a:path w="103093" h="109376">
                      <a:moveTo>
                        <a:pt x="38110" y="109377"/>
                      </a:moveTo>
                      <a:cubicBezTo>
                        <a:pt x="7259" y="100186"/>
                        <a:pt x="41610" y="86854"/>
                        <a:pt x="0" y="0"/>
                      </a:cubicBezTo>
                      <a:cubicBezTo>
                        <a:pt x="29166" y="18510"/>
                        <a:pt x="71554" y="12555"/>
                        <a:pt x="102923" y="13332"/>
                      </a:cubicBezTo>
                      <a:cubicBezTo>
                        <a:pt x="106164" y="13721"/>
                        <a:pt x="62480" y="24205"/>
                        <a:pt x="38110" y="109377"/>
                      </a:cubicBezTo>
                    </a:path>
                  </a:pathLst>
                </a:custGeom>
                <a:solidFill>
                  <a:srgbClr val="E8E0F8"/>
                </a:solidFill>
                <a:ln w="12963" cap="flat">
                  <a:noFill/>
                  <a:prstDash val="solid"/>
                  <a:miter/>
                </a:ln>
              </p:spPr>
              <p:txBody>
                <a:bodyPr rtlCol="0" anchor="ctr"/>
                <a:lstStyle/>
                <a:p>
                  <a:endParaRPr lang="en-IL"/>
                </a:p>
              </p:txBody>
            </p:sp>
            <p:sp>
              <p:nvSpPr>
                <p:cNvPr id="459" name="Freeform 458">
                  <a:extLst>
                    <a:ext uri="{FF2B5EF4-FFF2-40B4-BE49-F238E27FC236}">
                      <a16:creationId xmlns:a16="http://schemas.microsoft.com/office/drawing/2014/main" id="{84B3558E-8296-D1FF-E250-746FD1D8EEA1}"/>
                    </a:ext>
                  </a:extLst>
                </p:cNvPr>
                <p:cNvSpPr/>
                <p:nvPr/>
              </p:nvSpPr>
              <p:spPr>
                <a:xfrm>
                  <a:off x="16486195" y="8491640"/>
                  <a:ext cx="102923" cy="112245"/>
                </a:xfrm>
                <a:custGeom>
                  <a:avLst/>
                  <a:gdLst>
                    <a:gd name="connsiteX0" fmla="*/ 38110 w 102923"/>
                    <a:gd name="connsiteY0" fmla="*/ 112246 h 112245"/>
                    <a:gd name="connsiteX1" fmla="*/ 0 w 102923"/>
                    <a:gd name="connsiteY1" fmla="*/ 2869 h 112245"/>
                    <a:gd name="connsiteX2" fmla="*/ 38110 w 102923"/>
                    <a:gd name="connsiteY2" fmla="*/ 112246 h 112245"/>
                    <a:gd name="connsiteX3" fmla="*/ 0 w 102923"/>
                    <a:gd name="connsiteY3" fmla="*/ 2869 h 112245"/>
                    <a:gd name="connsiteX4" fmla="*/ 0 w 102923"/>
                    <a:gd name="connsiteY4" fmla="*/ 2869 h 112245"/>
                    <a:gd name="connsiteX5" fmla="*/ 102923 w 102923"/>
                    <a:gd name="connsiteY5" fmla="*/ 16201 h 112245"/>
                    <a:gd name="connsiteX6" fmla="*/ 0 w 102923"/>
                    <a:gd name="connsiteY6" fmla="*/ 2869 h 112245"/>
                    <a:gd name="connsiteX7" fmla="*/ 102923 w 102923"/>
                    <a:gd name="connsiteY7" fmla="*/ 16201 h 112245"/>
                    <a:gd name="connsiteX8" fmla="*/ 102923 w 102923"/>
                    <a:gd name="connsiteY8" fmla="*/ 16201 h 112245"/>
                    <a:gd name="connsiteX9" fmla="*/ 38110 w 102923"/>
                    <a:gd name="connsiteY9" fmla="*/ 112246 h 112245"/>
                    <a:gd name="connsiteX10" fmla="*/ 102923 w 102923"/>
                    <a:gd name="connsiteY10" fmla="*/ 16201 h 112245"/>
                    <a:gd name="connsiteX11" fmla="*/ 38110 w 102923"/>
                    <a:gd name="connsiteY11" fmla="*/ 112246 h 1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2245">
                      <a:moveTo>
                        <a:pt x="38110" y="112246"/>
                      </a:moveTo>
                      <a:cubicBezTo>
                        <a:pt x="37203" y="83510"/>
                        <a:pt x="29685" y="77167"/>
                        <a:pt x="0" y="2869"/>
                      </a:cubicBezTo>
                      <a:moveTo>
                        <a:pt x="38110" y="112246"/>
                      </a:moveTo>
                      <a:cubicBezTo>
                        <a:pt x="30203" y="81697"/>
                        <a:pt x="2463" y="34063"/>
                        <a:pt x="0" y="2869"/>
                      </a:cubicBezTo>
                      <a:moveTo>
                        <a:pt x="0" y="2869"/>
                      </a:moveTo>
                      <a:cubicBezTo>
                        <a:pt x="21389" y="-9299"/>
                        <a:pt x="59239" y="21508"/>
                        <a:pt x="102923" y="16201"/>
                      </a:cubicBezTo>
                      <a:moveTo>
                        <a:pt x="0" y="2869"/>
                      </a:moveTo>
                      <a:cubicBezTo>
                        <a:pt x="29166" y="11023"/>
                        <a:pt x="49647" y="9858"/>
                        <a:pt x="102923" y="16201"/>
                      </a:cubicBezTo>
                      <a:moveTo>
                        <a:pt x="102923" y="16201"/>
                      </a:moveTo>
                      <a:cubicBezTo>
                        <a:pt x="66628" y="62540"/>
                        <a:pt x="41740" y="58398"/>
                        <a:pt x="38110" y="112246"/>
                      </a:cubicBezTo>
                      <a:moveTo>
                        <a:pt x="102923" y="16201"/>
                      </a:moveTo>
                      <a:cubicBezTo>
                        <a:pt x="74406" y="58269"/>
                        <a:pt x="63777" y="76131"/>
                        <a:pt x="38110" y="112246"/>
                      </a:cubicBezTo>
                    </a:path>
                  </a:pathLst>
                </a:custGeom>
                <a:noFill/>
                <a:ln w="25925" cap="rnd">
                  <a:solidFill>
                    <a:srgbClr val="E8E0F8"/>
                  </a:solidFill>
                  <a:prstDash val="solid"/>
                  <a:round/>
                </a:ln>
              </p:spPr>
              <p:txBody>
                <a:bodyPr rtlCol="0" anchor="ctr"/>
                <a:lstStyle/>
                <a:p>
                  <a:endParaRPr lang="en-IL"/>
                </a:p>
              </p:txBody>
            </p:sp>
          </p:grpSp>
          <p:sp>
            <p:nvSpPr>
              <p:cNvPr id="460" name="TextBox 459">
                <a:extLst>
                  <a:ext uri="{FF2B5EF4-FFF2-40B4-BE49-F238E27FC236}">
                    <a16:creationId xmlns:a16="http://schemas.microsoft.com/office/drawing/2014/main" id="{6CA75AFD-0D4C-DB2E-D58B-B7D02DAA25BC}"/>
                  </a:ext>
                </a:extLst>
              </p:cNvPr>
              <p:cNvSpPr txBox="1"/>
              <p:nvPr/>
            </p:nvSpPr>
            <p:spPr>
              <a:xfrm>
                <a:off x="15846064" y="2507657"/>
                <a:ext cx="998991"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UI</a:t>
                </a:r>
              </a:p>
              <a:p>
                <a:pPr algn="ctr"/>
                <a:r>
                  <a:rPr lang="en-IL" dirty="0">
                    <a:ln/>
                    <a:solidFill>
                      <a:srgbClr val="F4F4F4"/>
                    </a:solidFill>
                    <a:latin typeface="Comic Sans MS"/>
                    <a:sym typeface="Comic Sans MS"/>
                    <a:rtl val="0"/>
                  </a:rPr>
                  <a:t>Actions</a:t>
                </a:r>
              </a:p>
            </p:txBody>
          </p:sp>
        </p:grpSp>
        <p:grpSp>
          <p:nvGrpSpPr>
            <p:cNvPr id="461" name="Graphic 405">
              <a:extLst>
                <a:ext uri="{FF2B5EF4-FFF2-40B4-BE49-F238E27FC236}">
                  <a16:creationId xmlns:a16="http://schemas.microsoft.com/office/drawing/2014/main" id="{8FAC9779-8EF1-A633-D3F1-6E6754E15B60}"/>
                </a:ext>
              </a:extLst>
            </p:cNvPr>
            <p:cNvGrpSpPr/>
            <p:nvPr/>
          </p:nvGrpSpPr>
          <p:grpSpPr>
            <a:xfrm>
              <a:off x="12511864" y="5600067"/>
              <a:ext cx="103700" cy="1294951"/>
              <a:chOff x="12511864" y="5600067"/>
              <a:chExt cx="103700" cy="1294951"/>
            </a:xfrm>
          </p:grpSpPr>
          <p:sp>
            <p:nvSpPr>
              <p:cNvPr id="462" name="Freeform 461">
                <a:extLst>
                  <a:ext uri="{FF2B5EF4-FFF2-40B4-BE49-F238E27FC236}">
                    <a16:creationId xmlns:a16="http://schemas.microsoft.com/office/drawing/2014/main" id="{CC17EC21-C53F-E46C-9978-016E9DFAB0F7}"/>
                  </a:ext>
                </a:extLst>
              </p:cNvPr>
              <p:cNvSpPr/>
              <p:nvPr/>
            </p:nvSpPr>
            <p:spPr>
              <a:xfrm>
                <a:off x="12563714" y="5600749"/>
                <a:ext cx="12962" cy="1190718"/>
              </a:xfrm>
              <a:custGeom>
                <a:avLst/>
                <a:gdLst>
                  <a:gd name="connsiteX0" fmla="*/ 0 w 12962"/>
                  <a:gd name="connsiteY0" fmla="*/ 0 h 1190718"/>
                  <a:gd name="connsiteX1" fmla="*/ 0 w 12962"/>
                  <a:gd name="connsiteY1" fmla="*/ 1190718 h 1190718"/>
                </a:gdLst>
                <a:ahLst/>
                <a:cxnLst>
                  <a:cxn ang="0">
                    <a:pos x="connsiteX0" y="connsiteY0"/>
                  </a:cxn>
                  <a:cxn ang="0">
                    <a:pos x="connsiteX1" y="connsiteY1"/>
                  </a:cxn>
                </a:cxnLst>
                <a:rect l="l" t="t" r="r" b="b"/>
                <a:pathLst>
                  <a:path w="12962" h="1190718">
                    <a:moveTo>
                      <a:pt x="0" y="0"/>
                    </a:moveTo>
                    <a:cubicBezTo>
                      <a:pt x="0" y="0"/>
                      <a:pt x="0" y="396902"/>
                      <a:pt x="0" y="1190718"/>
                    </a:cubicBezTo>
                  </a:path>
                </a:pathLst>
              </a:custGeom>
              <a:noFill/>
              <a:ln w="12963" cap="flat">
                <a:noFill/>
                <a:prstDash val="solid"/>
                <a:miter/>
              </a:ln>
            </p:spPr>
            <p:txBody>
              <a:bodyPr rtlCol="0" anchor="ctr"/>
              <a:lstStyle/>
              <a:p>
                <a:endParaRPr lang="en-IL"/>
              </a:p>
            </p:txBody>
          </p:sp>
          <p:sp>
            <p:nvSpPr>
              <p:cNvPr id="463" name="Freeform 462">
                <a:extLst>
                  <a:ext uri="{FF2B5EF4-FFF2-40B4-BE49-F238E27FC236}">
                    <a16:creationId xmlns:a16="http://schemas.microsoft.com/office/drawing/2014/main" id="{6FACDB54-218D-6AD3-CED9-E876708570D0}"/>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Lst>
                <a:ahLst/>
                <a:cxnLst>
                  <a:cxn ang="0">
                    <a:pos x="connsiteX0" y="connsiteY0"/>
                  </a:cxn>
                  <a:cxn ang="0">
                    <a:pos x="connsiteX1" y="connsiteY1"/>
                  </a:cxn>
                  <a:cxn ang="0">
                    <a:pos x="connsiteX2" y="connsiteY2"/>
                  </a:cxn>
                </a:cxnLst>
                <a:rect l="l" t="t" r="r" b="b"/>
                <a:pathLst>
                  <a:path w="103700" h="103551">
                    <a:moveTo>
                      <a:pt x="51850" y="103552"/>
                    </a:moveTo>
                    <a:lnTo>
                      <a:pt x="0" y="0"/>
                    </a:lnTo>
                    <a:lnTo>
                      <a:pt x="103701" y="0"/>
                    </a:lnTo>
                    <a:close/>
                  </a:path>
                </a:pathLst>
              </a:custGeom>
              <a:noFill/>
              <a:ln w="12963" cap="flat">
                <a:noFill/>
                <a:prstDash val="solid"/>
                <a:miter/>
              </a:ln>
            </p:spPr>
            <p:txBody>
              <a:bodyPr rtlCol="0" anchor="ctr"/>
              <a:lstStyle/>
              <a:p>
                <a:endParaRPr lang="en-IL"/>
              </a:p>
            </p:txBody>
          </p:sp>
          <p:sp>
            <p:nvSpPr>
              <p:cNvPr id="464" name="Freeform 463">
                <a:extLst>
                  <a:ext uri="{FF2B5EF4-FFF2-40B4-BE49-F238E27FC236}">
                    <a16:creationId xmlns:a16="http://schemas.microsoft.com/office/drawing/2014/main" id="{88B424FD-B7B0-8092-A07F-EBCE07F4D799}"/>
                  </a:ext>
                </a:extLst>
              </p:cNvPr>
              <p:cNvSpPr/>
              <p:nvPr/>
            </p:nvSpPr>
            <p:spPr>
              <a:xfrm>
                <a:off x="12534588" y="5600067"/>
                <a:ext cx="29836" cy="1191399"/>
              </a:xfrm>
              <a:custGeom>
                <a:avLst/>
                <a:gdLst>
                  <a:gd name="connsiteX0" fmla="*/ 29126 w 29836"/>
                  <a:gd name="connsiteY0" fmla="*/ 681 h 1191399"/>
                  <a:gd name="connsiteX1" fmla="*/ 29126 w 29836"/>
                  <a:gd name="connsiteY1" fmla="*/ 1191400 h 1191399"/>
                  <a:gd name="connsiteX2" fmla="*/ 29126 w 29836"/>
                  <a:gd name="connsiteY2" fmla="*/ 681 h 1191399"/>
                  <a:gd name="connsiteX3" fmla="*/ 29126 w 29836"/>
                  <a:gd name="connsiteY3" fmla="*/ 1191400 h 1191399"/>
                </a:gdLst>
                <a:ahLst/>
                <a:cxnLst>
                  <a:cxn ang="0">
                    <a:pos x="connsiteX0" y="connsiteY0"/>
                  </a:cxn>
                  <a:cxn ang="0">
                    <a:pos x="connsiteX1" y="connsiteY1"/>
                  </a:cxn>
                  <a:cxn ang="0">
                    <a:pos x="connsiteX2" y="connsiteY2"/>
                  </a:cxn>
                  <a:cxn ang="0">
                    <a:pos x="connsiteX3" y="connsiteY3"/>
                  </a:cxn>
                </a:cxnLst>
                <a:rect l="l" t="t" r="r" b="b"/>
                <a:pathLst>
                  <a:path w="29836" h="1191399">
                    <a:moveTo>
                      <a:pt x="29126" y="681"/>
                    </a:moveTo>
                    <a:cubicBezTo>
                      <a:pt x="-16631" y="-19641"/>
                      <a:pt x="-2113" y="415537"/>
                      <a:pt x="29126" y="1191400"/>
                    </a:cubicBezTo>
                    <a:moveTo>
                      <a:pt x="29126" y="681"/>
                    </a:moveTo>
                    <a:cubicBezTo>
                      <a:pt x="35089" y="15826"/>
                      <a:pt x="738" y="391720"/>
                      <a:pt x="29126" y="1191400"/>
                    </a:cubicBezTo>
                  </a:path>
                </a:pathLst>
              </a:custGeom>
              <a:noFill/>
              <a:ln w="25925" cap="rnd">
                <a:solidFill>
                  <a:srgbClr val="E8E0F8"/>
                </a:solidFill>
                <a:prstDash val="solid"/>
                <a:round/>
              </a:ln>
            </p:spPr>
            <p:txBody>
              <a:bodyPr rtlCol="0" anchor="ctr"/>
              <a:lstStyle/>
              <a:p>
                <a:endParaRPr lang="en-IL"/>
              </a:p>
            </p:txBody>
          </p:sp>
          <p:sp>
            <p:nvSpPr>
              <p:cNvPr id="465" name="Freeform 464">
                <a:extLst>
                  <a:ext uri="{FF2B5EF4-FFF2-40B4-BE49-F238E27FC236}">
                    <a16:creationId xmlns:a16="http://schemas.microsoft.com/office/drawing/2014/main" id="{744416F0-C25A-DDE0-F99B-99FD751B3C1A}"/>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 name="connsiteX3" fmla="*/ 51850 w 103700"/>
                  <a:gd name="connsiteY3" fmla="*/ 103552 h 103551"/>
                </a:gdLst>
                <a:ahLst/>
                <a:cxnLst>
                  <a:cxn ang="0">
                    <a:pos x="connsiteX0" y="connsiteY0"/>
                  </a:cxn>
                  <a:cxn ang="0">
                    <a:pos x="connsiteX1" y="connsiteY1"/>
                  </a:cxn>
                  <a:cxn ang="0">
                    <a:pos x="connsiteX2" y="connsiteY2"/>
                  </a:cxn>
                  <a:cxn ang="0">
                    <a:pos x="connsiteX3" y="connsiteY3"/>
                  </a:cxn>
                </a:cxnLst>
                <a:rect l="l" t="t" r="r" b="b"/>
                <a:pathLst>
                  <a:path w="103700" h="103551">
                    <a:moveTo>
                      <a:pt x="51850" y="103552"/>
                    </a:moveTo>
                    <a:cubicBezTo>
                      <a:pt x="46795" y="93714"/>
                      <a:pt x="8944" y="29253"/>
                      <a:pt x="0" y="0"/>
                    </a:cubicBezTo>
                    <a:cubicBezTo>
                      <a:pt x="48350" y="259"/>
                      <a:pt x="72979" y="15792"/>
                      <a:pt x="103701" y="0"/>
                    </a:cubicBezTo>
                    <a:cubicBezTo>
                      <a:pt x="102145" y="28865"/>
                      <a:pt x="81794" y="60837"/>
                      <a:pt x="51850" y="103552"/>
                    </a:cubicBezTo>
                  </a:path>
                </a:pathLst>
              </a:custGeom>
              <a:solidFill>
                <a:srgbClr val="E8E0F8"/>
              </a:solidFill>
              <a:ln w="12963" cap="flat">
                <a:noFill/>
                <a:prstDash val="solid"/>
                <a:miter/>
              </a:ln>
            </p:spPr>
            <p:txBody>
              <a:bodyPr rtlCol="0" anchor="ctr"/>
              <a:lstStyle/>
              <a:p>
                <a:endParaRPr lang="en-IL"/>
              </a:p>
            </p:txBody>
          </p:sp>
          <p:sp>
            <p:nvSpPr>
              <p:cNvPr id="466" name="Freeform 465">
                <a:extLst>
                  <a:ext uri="{FF2B5EF4-FFF2-40B4-BE49-F238E27FC236}">
                    <a16:creationId xmlns:a16="http://schemas.microsoft.com/office/drawing/2014/main" id="{B3B67980-E465-7B45-775D-736E1AB69E69}"/>
                  </a:ext>
                </a:extLst>
              </p:cNvPr>
              <p:cNvSpPr/>
              <p:nvPr/>
            </p:nvSpPr>
            <p:spPr>
              <a:xfrm>
                <a:off x="12511864" y="6788531"/>
                <a:ext cx="103700" cy="106487"/>
              </a:xfrm>
              <a:custGeom>
                <a:avLst/>
                <a:gdLst>
                  <a:gd name="connsiteX0" fmla="*/ 51850 w 103700"/>
                  <a:gd name="connsiteY0" fmla="*/ 106488 h 106487"/>
                  <a:gd name="connsiteX1" fmla="*/ 0 w 103700"/>
                  <a:gd name="connsiteY1" fmla="*/ 2936 h 106487"/>
                  <a:gd name="connsiteX2" fmla="*/ 51850 w 103700"/>
                  <a:gd name="connsiteY2" fmla="*/ 106488 h 106487"/>
                  <a:gd name="connsiteX3" fmla="*/ 0 w 103700"/>
                  <a:gd name="connsiteY3" fmla="*/ 2936 h 106487"/>
                  <a:gd name="connsiteX4" fmla="*/ 0 w 103700"/>
                  <a:gd name="connsiteY4" fmla="*/ 2936 h 106487"/>
                  <a:gd name="connsiteX5" fmla="*/ 103701 w 103700"/>
                  <a:gd name="connsiteY5" fmla="*/ 2936 h 106487"/>
                  <a:gd name="connsiteX6" fmla="*/ 0 w 103700"/>
                  <a:gd name="connsiteY6" fmla="*/ 2936 h 106487"/>
                  <a:gd name="connsiteX7" fmla="*/ 103701 w 103700"/>
                  <a:gd name="connsiteY7" fmla="*/ 2936 h 106487"/>
                  <a:gd name="connsiteX8" fmla="*/ 103701 w 103700"/>
                  <a:gd name="connsiteY8" fmla="*/ 2936 h 106487"/>
                  <a:gd name="connsiteX9" fmla="*/ 51850 w 103700"/>
                  <a:gd name="connsiteY9" fmla="*/ 106488 h 106487"/>
                  <a:gd name="connsiteX10" fmla="*/ 103701 w 103700"/>
                  <a:gd name="connsiteY10" fmla="*/ 2936 h 106487"/>
                  <a:gd name="connsiteX11" fmla="*/ 51850 w 103700"/>
                  <a:gd name="connsiteY11" fmla="*/ 106488 h 10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6487">
                    <a:moveTo>
                      <a:pt x="51850" y="106488"/>
                    </a:moveTo>
                    <a:cubicBezTo>
                      <a:pt x="49777" y="86295"/>
                      <a:pt x="36684" y="50958"/>
                      <a:pt x="0" y="2936"/>
                    </a:cubicBezTo>
                    <a:moveTo>
                      <a:pt x="51850" y="106488"/>
                    </a:moveTo>
                    <a:cubicBezTo>
                      <a:pt x="45887" y="82541"/>
                      <a:pt x="29814" y="53288"/>
                      <a:pt x="0" y="2936"/>
                    </a:cubicBezTo>
                    <a:moveTo>
                      <a:pt x="0" y="2936"/>
                    </a:moveTo>
                    <a:cubicBezTo>
                      <a:pt x="40961" y="19763"/>
                      <a:pt x="83997" y="-8843"/>
                      <a:pt x="103701" y="2936"/>
                    </a:cubicBezTo>
                    <a:moveTo>
                      <a:pt x="0" y="2936"/>
                    </a:moveTo>
                    <a:cubicBezTo>
                      <a:pt x="38240" y="11608"/>
                      <a:pt x="64683" y="11479"/>
                      <a:pt x="103701" y="2936"/>
                    </a:cubicBezTo>
                    <a:moveTo>
                      <a:pt x="103701" y="2936"/>
                    </a:moveTo>
                    <a:cubicBezTo>
                      <a:pt x="70776" y="44874"/>
                      <a:pt x="75053" y="64937"/>
                      <a:pt x="51850" y="106488"/>
                    </a:cubicBezTo>
                    <a:moveTo>
                      <a:pt x="103701" y="2936"/>
                    </a:moveTo>
                    <a:cubicBezTo>
                      <a:pt x="95405" y="23387"/>
                      <a:pt x="85294" y="57430"/>
                      <a:pt x="51850" y="106488"/>
                    </a:cubicBezTo>
                  </a:path>
                </a:pathLst>
              </a:custGeom>
              <a:noFill/>
              <a:ln w="25925" cap="rnd">
                <a:solidFill>
                  <a:srgbClr val="E8E0F8"/>
                </a:solidFill>
                <a:prstDash val="solid"/>
                <a:round/>
              </a:ln>
            </p:spPr>
            <p:txBody>
              <a:bodyPr rtlCol="0" anchor="ctr"/>
              <a:lstStyle/>
              <a:p>
                <a:endParaRPr lang="en-IL"/>
              </a:p>
            </p:txBody>
          </p:sp>
        </p:grpSp>
        <p:grpSp>
          <p:nvGrpSpPr>
            <p:cNvPr id="467" name="Graphic 405">
              <a:extLst>
                <a:ext uri="{FF2B5EF4-FFF2-40B4-BE49-F238E27FC236}">
                  <a16:creationId xmlns:a16="http://schemas.microsoft.com/office/drawing/2014/main" id="{AA95FA17-B541-C07C-BED0-C7E87D207264}"/>
                </a:ext>
              </a:extLst>
            </p:cNvPr>
            <p:cNvGrpSpPr/>
            <p:nvPr/>
          </p:nvGrpSpPr>
          <p:grpSpPr>
            <a:xfrm>
              <a:off x="8574217" y="4948501"/>
              <a:ext cx="2854492" cy="1119008"/>
              <a:chOff x="8574217" y="4948501"/>
              <a:chExt cx="2854492" cy="1119008"/>
            </a:xfrm>
          </p:grpSpPr>
          <p:grpSp>
            <p:nvGrpSpPr>
              <p:cNvPr id="468" name="Graphic 405">
                <a:extLst>
                  <a:ext uri="{FF2B5EF4-FFF2-40B4-BE49-F238E27FC236}">
                    <a16:creationId xmlns:a16="http://schemas.microsoft.com/office/drawing/2014/main" id="{0237AD19-1662-67C9-C8FB-BED063BCF989}"/>
                  </a:ext>
                </a:extLst>
              </p:cNvPr>
              <p:cNvGrpSpPr/>
              <p:nvPr/>
            </p:nvGrpSpPr>
            <p:grpSpPr>
              <a:xfrm>
                <a:off x="8574217" y="4948501"/>
                <a:ext cx="2854492" cy="1119008"/>
                <a:chOff x="8574217" y="4948501"/>
                <a:chExt cx="2854492" cy="1119008"/>
              </a:xfrm>
            </p:grpSpPr>
            <p:sp>
              <p:nvSpPr>
                <p:cNvPr id="469" name="Freeform 468">
                  <a:extLst>
                    <a:ext uri="{FF2B5EF4-FFF2-40B4-BE49-F238E27FC236}">
                      <a16:creationId xmlns:a16="http://schemas.microsoft.com/office/drawing/2014/main" id="{48827EA9-3A5E-2178-F3DF-20F64F6580FD}"/>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Lst>
                  <a:ahLst/>
                  <a:cxnLst>
                    <a:cxn ang="0">
                      <a:pos x="connsiteX0" y="connsiteY0"/>
                    </a:cxn>
                    <a:cxn ang="0">
                      <a:pos x="connsiteX1" y="connsiteY1"/>
                    </a:cxn>
                  </a:cxnLst>
                  <a:rect l="l" t="t" r="r" b="b"/>
                  <a:pathLst>
                    <a:path w="2803938" h="1018174">
                      <a:moveTo>
                        <a:pt x="2803939" y="0"/>
                      </a:moveTo>
                      <a:cubicBezTo>
                        <a:pt x="1032380" y="264226"/>
                        <a:pt x="97738" y="603617"/>
                        <a:pt x="0" y="1018175"/>
                      </a:cubicBezTo>
                    </a:path>
                  </a:pathLst>
                </a:custGeom>
                <a:noFill/>
                <a:ln w="12963" cap="flat">
                  <a:noFill/>
                  <a:prstDash val="solid"/>
                  <a:miter/>
                </a:ln>
              </p:spPr>
              <p:txBody>
                <a:bodyPr rtlCol="0" anchor="ctr"/>
                <a:lstStyle/>
                <a:p>
                  <a:endParaRPr lang="en-IL"/>
                </a:p>
              </p:txBody>
            </p:sp>
            <p:sp>
              <p:nvSpPr>
                <p:cNvPr id="470" name="Freeform 469">
                  <a:extLst>
                    <a:ext uri="{FF2B5EF4-FFF2-40B4-BE49-F238E27FC236}">
                      <a16:creationId xmlns:a16="http://schemas.microsoft.com/office/drawing/2014/main" id="{97D6C98F-A636-F987-8703-3B225EC08805}"/>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Lst>
                  <a:ahLst/>
                  <a:cxnLst>
                    <a:cxn ang="0">
                      <a:pos x="connsiteX0" y="connsiteY0"/>
                    </a:cxn>
                    <a:cxn ang="0">
                      <a:pos x="connsiteX1" y="connsiteY1"/>
                    </a:cxn>
                    <a:cxn ang="0">
                      <a:pos x="connsiteX2" y="connsiteY2"/>
                    </a:cxn>
                  </a:cxnLst>
                  <a:rect l="l" t="t" r="r" b="b"/>
                  <a:pathLst>
                    <a:path w="100978" h="112742">
                      <a:moveTo>
                        <a:pt x="26703" y="112742"/>
                      </a:moveTo>
                      <a:lnTo>
                        <a:pt x="0" y="0"/>
                      </a:lnTo>
                      <a:lnTo>
                        <a:pt x="100978" y="23817"/>
                      </a:lnTo>
                      <a:close/>
                    </a:path>
                  </a:pathLst>
                </a:custGeom>
                <a:noFill/>
                <a:ln w="12963" cap="flat">
                  <a:noFill/>
                  <a:prstDash val="solid"/>
                  <a:miter/>
                </a:ln>
              </p:spPr>
              <p:txBody>
                <a:bodyPr rtlCol="0" anchor="ctr"/>
                <a:lstStyle/>
                <a:p>
                  <a:endParaRPr lang="en-IL"/>
                </a:p>
              </p:txBody>
            </p:sp>
            <p:sp>
              <p:nvSpPr>
                <p:cNvPr id="471" name="Freeform 470">
                  <a:extLst>
                    <a:ext uri="{FF2B5EF4-FFF2-40B4-BE49-F238E27FC236}">
                      <a16:creationId xmlns:a16="http://schemas.microsoft.com/office/drawing/2014/main" id="{084EB0E6-7C3D-2EEE-280C-45984DF76C2C}"/>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 name="connsiteX2" fmla="*/ 2803939 w 2803938"/>
                    <a:gd name="connsiteY2" fmla="*/ 0 h 1018174"/>
                    <a:gd name="connsiteX3" fmla="*/ 0 w 2803938"/>
                    <a:gd name="connsiteY3" fmla="*/ 1018175 h 1018174"/>
                  </a:gdLst>
                  <a:ahLst/>
                  <a:cxnLst>
                    <a:cxn ang="0">
                      <a:pos x="connsiteX0" y="connsiteY0"/>
                    </a:cxn>
                    <a:cxn ang="0">
                      <a:pos x="connsiteX1" y="connsiteY1"/>
                    </a:cxn>
                    <a:cxn ang="0">
                      <a:pos x="connsiteX2" y="connsiteY2"/>
                    </a:cxn>
                    <a:cxn ang="0">
                      <a:pos x="connsiteX3" y="connsiteY3"/>
                    </a:cxn>
                  </a:cxnLst>
                  <a:rect l="l" t="t" r="r" b="b"/>
                  <a:pathLst>
                    <a:path w="2803938" h="1018174">
                      <a:moveTo>
                        <a:pt x="2803939" y="0"/>
                      </a:moveTo>
                      <a:cubicBezTo>
                        <a:pt x="986583" y="239334"/>
                        <a:pt x="48999" y="562416"/>
                        <a:pt x="0" y="1018175"/>
                      </a:cubicBezTo>
                      <a:moveTo>
                        <a:pt x="2803939" y="0"/>
                      </a:moveTo>
                      <a:cubicBezTo>
                        <a:pt x="1043359" y="239076"/>
                        <a:pt x="91775" y="631020"/>
                        <a:pt x="0" y="1018175"/>
                      </a:cubicBezTo>
                    </a:path>
                  </a:pathLst>
                </a:custGeom>
                <a:noFill/>
                <a:ln w="25925" cap="rnd">
                  <a:solidFill>
                    <a:srgbClr val="E8E0F8"/>
                  </a:solidFill>
                  <a:prstDash val="solid"/>
                  <a:round/>
                </a:ln>
              </p:spPr>
              <p:txBody>
                <a:bodyPr rtlCol="0" anchor="ctr"/>
                <a:lstStyle/>
                <a:p>
                  <a:endParaRPr lang="en-IL"/>
                </a:p>
              </p:txBody>
            </p:sp>
            <p:sp>
              <p:nvSpPr>
                <p:cNvPr id="472" name="Freeform 471">
                  <a:extLst>
                    <a:ext uri="{FF2B5EF4-FFF2-40B4-BE49-F238E27FC236}">
                      <a16:creationId xmlns:a16="http://schemas.microsoft.com/office/drawing/2014/main" id="{FB3E2709-748F-3002-E673-33C49C206029}"/>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 name="connsiteX3" fmla="*/ 26703 w 100978"/>
                    <a:gd name="connsiteY3" fmla="*/ 112742 h 112742"/>
                  </a:gdLst>
                  <a:ahLst/>
                  <a:cxnLst>
                    <a:cxn ang="0">
                      <a:pos x="connsiteX0" y="connsiteY0"/>
                    </a:cxn>
                    <a:cxn ang="0">
                      <a:pos x="connsiteX1" y="connsiteY1"/>
                    </a:cxn>
                    <a:cxn ang="0">
                      <a:pos x="connsiteX2" y="connsiteY2"/>
                    </a:cxn>
                    <a:cxn ang="0">
                      <a:pos x="connsiteX3" y="connsiteY3"/>
                    </a:cxn>
                  </a:cxnLst>
                  <a:rect l="l" t="t" r="r" b="b"/>
                  <a:pathLst>
                    <a:path w="100978" h="112742">
                      <a:moveTo>
                        <a:pt x="26703" y="112742"/>
                      </a:moveTo>
                      <a:cubicBezTo>
                        <a:pt x="-9074" y="90478"/>
                        <a:pt x="26184" y="45434"/>
                        <a:pt x="0" y="0"/>
                      </a:cubicBezTo>
                      <a:cubicBezTo>
                        <a:pt x="51202" y="10873"/>
                        <a:pt x="58332" y="42586"/>
                        <a:pt x="100978" y="23817"/>
                      </a:cubicBezTo>
                      <a:cubicBezTo>
                        <a:pt x="83997" y="74298"/>
                        <a:pt x="39017" y="107694"/>
                        <a:pt x="26703" y="112742"/>
                      </a:cubicBezTo>
                    </a:path>
                  </a:pathLst>
                </a:custGeom>
                <a:solidFill>
                  <a:srgbClr val="E8E0F8"/>
                </a:solidFill>
                <a:ln w="12963" cap="flat">
                  <a:noFill/>
                  <a:prstDash val="solid"/>
                  <a:miter/>
                </a:ln>
              </p:spPr>
              <p:txBody>
                <a:bodyPr rtlCol="0" anchor="ctr"/>
                <a:lstStyle/>
                <a:p>
                  <a:endParaRPr lang="en-IL"/>
                </a:p>
              </p:txBody>
            </p:sp>
            <p:sp>
              <p:nvSpPr>
                <p:cNvPr id="473" name="Freeform 472">
                  <a:extLst>
                    <a:ext uri="{FF2B5EF4-FFF2-40B4-BE49-F238E27FC236}">
                      <a16:creationId xmlns:a16="http://schemas.microsoft.com/office/drawing/2014/main" id="{84177054-1611-55B1-9C86-634F95F41494}"/>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26703 w 100978"/>
                    <a:gd name="connsiteY2" fmla="*/ 112742 h 112742"/>
                    <a:gd name="connsiteX3" fmla="*/ 0 w 100978"/>
                    <a:gd name="connsiteY3" fmla="*/ 0 h 112742"/>
                    <a:gd name="connsiteX4" fmla="*/ 0 w 100978"/>
                    <a:gd name="connsiteY4" fmla="*/ 0 h 112742"/>
                    <a:gd name="connsiteX5" fmla="*/ 100978 w 100978"/>
                    <a:gd name="connsiteY5" fmla="*/ 23817 h 112742"/>
                    <a:gd name="connsiteX6" fmla="*/ 0 w 100978"/>
                    <a:gd name="connsiteY6" fmla="*/ 0 h 112742"/>
                    <a:gd name="connsiteX7" fmla="*/ 100978 w 100978"/>
                    <a:gd name="connsiteY7" fmla="*/ 23817 h 112742"/>
                    <a:gd name="connsiteX8" fmla="*/ 100978 w 100978"/>
                    <a:gd name="connsiteY8" fmla="*/ 23817 h 112742"/>
                    <a:gd name="connsiteX9" fmla="*/ 26703 w 100978"/>
                    <a:gd name="connsiteY9" fmla="*/ 112742 h 112742"/>
                    <a:gd name="connsiteX10" fmla="*/ 100978 w 100978"/>
                    <a:gd name="connsiteY10" fmla="*/ 23817 h 112742"/>
                    <a:gd name="connsiteX11" fmla="*/ 26703 w 100978"/>
                    <a:gd name="connsiteY11" fmla="*/ 112742 h 1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78" h="112742">
                      <a:moveTo>
                        <a:pt x="26703" y="112742"/>
                      </a:moveTo>
                      <a:cubicBezTo>
                        <a:pt x="3630" y="92679"/>
                        <a:pt x="6740" y="62131"/>
                        <a:pt x="0" y="0"/>
                      </a:cubicBezTo>
                      <a:moveTo>
                        <a:pt x="26703" y="112742"/>
                      </a:moveTo>
                      <a:cubicBezTo>
                        <a:pt x="22944" y="66921"/>
                        <a:pt x="15296" y="28865"/>
                        <a:pt x="0" y="0"/>
                      </a:cubicBezTo>
                      <a:moveTo>
                        <a:pt x="0" y="0"/>
                      </a:moveTo>
                      <a:cubicBezTo>
                        <a:pt x="34610" y="2201"/>
                        <a:pt x="54702" y="-3883"/>
                        <a:pt x="100978" y="23817"/>
                      </a:cubicBezTo>
                      <a:moveTo>
                        <a:pt x="0" y="0"/>
                      </a:moveTo>
                      <a:cubicBezTo>
                        <a:pt x="42906" y="2459"/>
                        <a:pt x="78294" y="20581"/>
                        <a:pt x="100978" y="23817"/>
                      </a:cubicBezTo>
                      <a:moveTo>
                        <a:pt x="100978" y="23817"/>
                      </a:moveTo>
                      <a:cubicBezTo>
                        <a:pt x="75961" y="49705"/>
                        <a:pt x="36814" y="104846"/>
                        <a:pt x="26703" y="112742"/>
                      </a:cubicBezTo>
                      <a:moveTo>
                        <a:pt x="100978" y="23817"/>
                      </a:moveTo>
                      <a:cubicBezTo>
                        <a:pt x="83738" y="45174"/>
                        <a:pt x="53017" y="93456"/>
                        <a:pt x="26703" y="112742"/>
                      </a:cubicBezTo>
                    </a:path>
                  </a:pathLst>
                </a:custGeom>
                <a:noFill/>
                <a:ln w="25925" cap="rnd">
                  <a:solidFill>
                    <a:srgbClr val="E8E0F8"/>
                  </a:solidFill>
                  <a:prstDash val="solid"/>
                  <a:round/>
                </a:ln>
              </p:spPr>
              <p:txBody>
                <a:bodyPr rtlCol="0" anchor="ctr"/>
                <a:lstStyle/>
                <a:p>
                  <a:endParaRPr lang="en-IL"/>
                </a:p>
              </p:txBody>
            </p:sp>
          </p:grpSp>
          <p:sp>
            <p:nvSpPr>
              <p:cNvPr id="474" name="TextBox 473">
                <a:extLst>
                  <a:ext uri="{FF2B5EF4-FFF2-40B4-BE49-F238E27FC236}">
                    <a16:creationId xmlns:a16="http://schemas.microsoft.com/office/drawing/2014/main" id="{C3E6EAE5-6AF5-6A30-4F46-8643A0264747}"/>
                  </a:ext>
                </a:extLst>
              </p:cNvPr>
              <p:cNvSpPr txBox="1"/>
              <p:nvPr/>
            </p:nvSpPr>
            <p:spPr>
              <a:xfrm>
                <a:off x="10390461" y="5020904"/>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75" name="Graphic 405">
              <a:extLst>
                <a:ext uri="{FF2B5EF4-FFF2-40B4-BE49-F238E27FC236}">
                  <a16:creationId xmlns:a16="http://schemas.microsoft.com/office/drawing/2014/main" id="{D8C36766-C143-3838-2091-6A5F026DED40}"/>
                </a:ext>
              </a:extLst>
            </p:cNvPr>
            <p:cNvGrpSpPr/>
            <p:nvPr/>
          </p:nvGrpSpPr>
          <p:grpSpPr>
            <a:xfrm>
              <a:off x="9177194" y="7424428"/>
              <a:ext cx="5298762" cy="2054585"/>
              <a:chOff x="9177194" y="7424428"/>
              <a:chExt cx="5298762" cy="2054585"/>
            </a:xfrm>
          </p:grpSpPr>
          <p:grpSp>
            <p:nvGrpSpPr>
              <p:cNvPr id="476" name="Graphic 405">
                <a:extLst>
                  <a:ext uri="{FF2B5EF4-FFF2-40B4-BE49-F238E27FC236}">
                    <a16:creationId xmlns:a16="http://schemas.microsoft.com/office/drawing/2014/main" id="{88A53039-9EA6-4144-8E04-549225C1A84E}"/>
                  </a:ext>
                </a:extLst>
              </p:cNvPr>
              <p:cNvGrpSpPr/>
              <p:nvPr/>
            </p:nvGrpSpPr>
            <p:grpSpPr>
              <a:xfrm>
                <a:off x="9177194" y="7424428"/>
                <a:ext cx="5298762" cy="1959974"/>
                <a:chOff x="9177194" y="7424428"/>
                <a:chExt cx="5298762" cy="1959974"/>
              </a:xfrm>
            </p:grpSpPr>
            <p:sp>
              <p:nvSpPr>
                <p:cNvPr id="477" name="Freeform 476">
                  <a:extLst>
                    <a:ext uri="{FF2B5EF4-FFF2-40B4-BE49-F238E27FC236}">
                      <a16:creationId xmlns:a16="http://schemas.microsoft.com/office/drawing/2014/main" id="{02D39EC6-BACF-26AE-E6F6-2AC298C2DD24}"/>
                    </a:ext>
                  </a:extLst>
                </p:cNvPr>
                <p:cNvSpPr/>
                <p:nvPr/>
              </p:nvSpPr>
              <p:spPr>
                <a:xfrm>
                  <a:off x="9232198" y="7512318"/>
                  <a:ext cx="5243758" cy="1855011"/>
                </a:xfrm>
                <a:custGeom>
                  <a:avLst/>
                  <a:gdLst>
                    <a:gd name="connsiteX0" fmla="*/ 5243759 w 5243758"/>
                    <a:gd name="connsiteY0" fmla="*/ 1772421 h 1855011"/>
                    <a:gd name="connsiteX1" fmla="*/ 0 w 5243758"/>
                    <a:gd name="connsiteY1" fmla="*/ 0 h 1855011"/>
                  </a:gdLst>
                  <a:ahLst/>
                  <a:cxnLst>
                    <a:cxn ang="0">
                      <a:pos x="connsiteX0" y="connsiteY0"/>
                    </a:cxn>
                    <a:cxn ang="0">
                      <a:pos x="connsiteX1" y="connsiteY1"/>
                    </a:cxn>
                  </a:cxnLst>
                  <a:rect l="l" t="t" r="r" b="b"/>
                  <a:pathLst>
                    <a:path w="5243758" h="1855011">
                      <a:moveTo>
                        <a:pt x="5243759" y="1772421"/>
                      </a:moveTo>
                      <a:cubicBezTo>
                        <a:pt x="2685111" y="2088423"/>
                        <a:pt x="937195" y="1497621"/>
                        <a:pt x="0" y="0"/>
                      </a:cubicBezTo>
                    </a:path>
                  </a:pathLst>
                </a:custGeom>
                <a:noFill/>
                <a:ln w="12963" cap="flat">
                  <a:noFill/>
                  <a:prstDash val="solid"/>
                  <a:miter/>
                </a:ln>
              </p:spPr>
              <p:txBody>
                <a:bodyPr rtlCol="0" anchor="ctr"/>
                <a:lstStyle/>
                <a:p>
                  <a:endParaRPr lang="en-IL"/>
                </a:p>
              </p:txBody>
            </p:sp>
            <p:sp>
              <p:nvSpPr>
                <p:cNvPr id="478" name="Freeform 477">
                  <a:extLst>
                    <a:ext uri="{FF2B5EF4-FFF2-40B4-BE49-F238E27FC236}">
                      <a16:creationId xmlns:a16="http://schemas.microsoft.com/office/drawing/2014/main" id="{93AEECA3-69E3-A3B8-7AE8-C95111636610}"/>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Lst>
                  <a:ahLst/>
                  <a:cxnLst>
                    <a:cxn ang="0">
                      <a:pos x="connsiteX0" y="connsiteY0"/>
                    </a:cxn>
                    <a:cxn ang="0">
                      <a:pos x="connsiteX1" y="connsiteY1"/>
                    </a:cxn>
                    <a:cxn ang="0">
                      <a:pos x="connsiteX2" y="connsiteY2"/>
                    </a:cxn>
                  </a:cxnLst>
                  <a:rect l="l" t="t" r="r" b="b"/>
                  <a:pathLst>
                    <a:path w="98904" h="115331">
                      <a:moveTo>
                        <a:pt x="0" y="0"/>
                      </a:moveTo>
                      <a:lnTo>
                        <a:pt x="98905" y="60448"/>
                      </a:lnTo>
                      <a:lnTo>
                        <a:pt x="11018" y="115331"/>
                      </a:lnTo>
                      <a:close/>
                    </a:path>
                  </a:pathLst>
                </a:custGeom>
                <a:noFill/>
                <a:ln w="12963" cap="flat">
                  <a:noFill/>
                  <a:prstDash val="solid"/>
                  <a:miter/>
                </a:ln>
              </p:spPr>
              <p:txBody>
                <a:bodyPr rtlCol="0" anchor="ctr"/>
                <a:lstStyle/>
                <a:p>
                  <a:endParaRPr lang="en-IL"/>
                </a:p>
              </p:txBody>
            </p:sp>
            <p:sp>
              <p:nvSpPr>
                <p:cNvPr id="479" name="Freeform 478">
                  <a:extLst>
                    <a:ext uri="{FF2B5EF4-FFF2-40B4-BE49-F238E27FC236}">
                      <a16:creationId xmlns:a16="http://schemas.microsoft.com/office/drawing/2014/main" id="{35FE5083-FFD0-41C0-BB42-730A3FAAB1FD}"/>
                    </a:ext>
                  </a:extLst>
                </p:cNvPr>
                <p:cNvSpPr/>
                <p:nvPr/>
              </p:nvSpPr>
              <p:spPr>
                <a:xfrm>
                  <a:off x="9232198" y="7512318"/>
                  <a:ext cx="5243758" cy="1872084"/>
                </a:xfrm>
                <a:custGeom>
                  <a:avLst/>
                  <a:gdLst>
                    <a:gd name="connsiteX0" fmla="*/ 5243759 w 5243758"/>
                    <a:gd name="connsiteY0" fmla="*/ 1772421 h 1872084"/>
                    <a:gd name="connsiteX1" fmla="*/ 0 w 5243758"/>
                    <a:gd name="connsiteY1" fmla="*/ 0 h 1872084"/>
                    <a:gd name="connsiteX2" fmla="*/ 5243759 w 5243758"/>
                    <a:gd name="connsiteY2" fmla="*/ 1772421 h 1872084"/>
                    <a:gd name="connsiteX3" fmla="*/ 0 w 5243758"/>
                    <a:gd name="connsiteY3" fmla="*/ 0 h 1872084"/>
                  </a:gdLst>
                  <a:ahLst/>
                  <a:cxnLst>
                    <a:cxn ang="0">
                      <a:pos x="connsiteX0" y="connsiteY0"/>
                    </a:cxn>
                    <a:cxn ang="0">
                      <a:pos x="connsiteX1" y="connsiteY1"/>
                    </a:cxn>
                    <a:cxn ang="0">
                      <a:pos x="connsiteX2" y="connsiteY2"/>
                    </a:cxn>
                    <a:cxn ang="0">
                      <a:pos x="connsiteX3" y="connsiteY3"/>
                    </a:cxn>
                  </a:cxnLst>
                  <a:rect l="l" t="t" r="r" b="b"/>
                  <a:pathLst>
                    <a:path w="5243758" h="1872084">
                      <a:moveTo>
                        <a:pt x="5243759" y="1772421"/>
                      </a:moveTo>
                      <a:cubicBezTo>
                        <a:pt x="2639314" y="2098740"/>
                        <a:pt x="930455" y="1545254"/>
                        <a:pt x="0" y="0"/>
                      </a:cubicBezTo>
                      <a:moveTo>
                        <a:pt x="5243759" y="1772421"/>
                      </a:moveTo>
                      <a:cubicBezTo>
                        <a:pt x="2691813" y="2144302"/>
                        <a:pt x="950677" y="1458400"/>
                        <a:pt x="0" y="0"/>
                      </a:cubicBezTo>
                    </a:path>
                  </a:pathLst>
                </a:custGeom>
                <a:noFill/>
                <a:ln w="25925" cap="rnd">
                  <a:solidFill>
                    <a:srgbClr val="E8E0F8"/>
                  </a:solidFill>
                  <a:prstDash val="solid"/>
                  <a:round/>
                </a:ln>
              </p:spPr>
              <p:txBody>
                <a:bodyPr rtlCol="0" anchor="ctr"/>
                <a:lstStyle/>
                <a:p>
                  <a:endParaRPr lang="en-IL"/>
                </a:p>
              </p:txBody>
            </p:sp>
            <p:sp>
              <p:nvSpPr>
                <p:cNvPr id="480" name="Freeform 479">
                  <a:extLst>
                    <a:ext uri="{FF2B5EF4-FFF2-40B4-BE49-F238E27FC236}">
                      <a16:creationId xmlns:a16="http://schemas.microsoft.com/office/drawing/2014/main" id="{78EE569F-0E9B-25DA-B42E-9174683E176E}"/>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 name="connsiteX3" fmla="*/ 0 w 98904"/>
                    <a:gd name="connsiteY3" fmla="*/ 0 h 115331"/>
                  </a:gdLst>
                  <a:ahLst/>
                  <a:cxnLst>
                    <a:cxn ang="0">
                      <a:pos x="connsiteX0" y="connsiteY0"/>
                    </a:cxn>
                    <a:cxn ang="0">
                      <a:pos x="connsiteX1" y="connsiteY1"/>
                    </a:cxn>
                    <a:cxn ang="0">
                      <a:pos x="connsiteX2" y="connsiteY2"/>
                    </a:cxn>
                    <a:cxn ang="0">
                      <a:pos x="connsiteX3" y="connsiteY3"/>
                    </a:cxn>
                  </a:cxnLst>
                  <a:rect l="l" t="t" r="r" b="b"/>
                  <a:pathLst>
                    <a:path w="98904" h="115331">
                      <a:moveTo>
                        <a:pt x="0" y="0"/>
                      </a:moveTo>
                      <a:cubicBezTo>
                        <a:pt x="28129" y="20969"/>
                        <a:pt x="62739" y="7637"/>
                        <a:pt x="98905" y="60448"/>
                      </a:cubicBezTo>
                      <a:cubicBezTo>
                        <a:pt x="56906" y="68344"/>
                        <a:pt x="33314" y="90090"/>
                        <a:pt x="11018" y="115331"/>
                      </a:cubicBezTo>
                      <a:cubicBezTo>
                        <a:pt x="-7778" y="105364"/>
                        <a:pt x="20092" y="74040"/>
                        <a:pt x="0" y="0"/>
                      </a:cubicBezTo>
                    </a:path>
                  </a:pathLst>
                </a:custGeom>
                <a:solidFill>
                  <a:srgbClr val="E8E0F8"/>
                </a:solidFill>
                <a:ln w="12963" cap="flat">
                  <a:noFill/>
                  <a:prstDash val="solid"/>
                  <a:miter/>
                </a:ln>
              </p:spPr>
              <p:txBody>
                <a:bodyPr rtlCol="0" anchor="ctr"/>
                <a:lstStyle/>
                <a:p>
                  <a:endParaRPr lang="en-IL"/>
                </a:p>
              </p:txBody>
            </p:sp>
            <p:sp>
              <p:nvSpPr>
                <p:cNvPr id="481" name="Freeform 480">
                  <a:extLst>
                    <a:ext uri="{FF2B5EF4-FFF2-40B4-BE49-F238E27FC236}">
                      <a16:creationId xmlns:a16="http://schemas.microsoft.com/office/drawing/2014/main" id="{3448F17B-4661-FC2F-6349-24DAFB541D6E}"/>
                    </a:ext>
                  </a:extLst>
                </p:cNvPr>
                <p:cNvSpPr/>
                <p:nvPr/>
              </p:nvSpPr>
              <p:spPr>
                <a:xfrm>
                  <a:off x="9177194" y="7424428"/>
                  <a:ext cx="98947" cy="115331"/>
                </a:xfrm>
                <a:custGeom>
                  <a:avLst/>
                  <a:gdLst>
                    <a:gd name="connsiteX0" fmla="*/ 43 w 98947"/>
                    <a:gd name="connsiteY0" fmla="*/ 0 h 115331"/>
                    <a:gd name="connsiteX1" fmla="*/ 98947 w 98947"/>
                    <a:gd name="connsiteY1" fmla="*/ 60448 h 115331"/>
                    <a:gd name="connsiteX2" fmla="*/ 43 w 98947"/>
                    <a:gd name="connsiteY2" fmla="*/ 0 h 115331"/>
                    <a:gd name="connsiteX3" fmla="*/ 98947 w 98947"/>
                    <a:gd name="connsiteY3" fmla="*/ 60448 h 115331"/>
                    <a:gd name="connsiteX4" fmla="*/ 98947 w 98947"/>
                    <a:gd name="connsiteY4" fmla="*/ 60448 h 115331"/>
                    <a:gd name="connsiteX5" fmla="*/ 11061 w 98947"/>
                    <a:gd name="connsiteY5" fmla="*/ 115331 h 115331"/>
                    <a:gd name="connsiteX6" fmla="*/ 98947 w 98947"/>
                    <a:gd name="connsiteY6" fmla="*/ 60448 h 115331"/>
                    <a:gd name="connsiteX7" fmla="*/ 11061 w 98947"/>
                    <a:gd name="connsiteY7" fmla="*/ 115331 h 115331"/>
                    <a:gd name="connsiteX8" fmla="*/ 11061 w 98947"/>
                    <a:gd name="connsiteY8" fmla="*/ 115331 h 115331"/>
                    <a:gd name="connsiteX9" fmla="*/ 43 w 98947"/>
                    <a:gd name="connsiteY9" fmla="*/ 0 h 115331"/>
                    <a:gd name="connsiteX10" fmla="*/ 11061 w 98947"/>
                    <a:gd name="connsiteY10" fmla="*/ 115331 h 115331"/>
                    <a:gd name="connsiteX11" fmla="*/ 43 w 98947"/>
                    <a:gd name="connsiteY11" fmla="*/ 0 h 11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947" h="115331">
                      <a:moveTo>
                        <a:pt x="43" y="0"/>
                      </a:moveTo>
                      <a:cubicBezTo>
                        <a:pt x="42560" y="15662"/>
                        <a:pt x="63948" y="31066"/>
                        <a:pt x="98947" y="60448"/>
                      </a:cubicBezTo>
                      <a:moveTo>
                        <a:pt x="43" y="0"/>
                      </a:moveTo>
                      <a:cubicBezTo>
                        <a:pt x="13394" y="15403"/>
                        <a:pt x="41653" y="17474"/>
                        <a:pt x="98947" y="60448"/>
                      </a:cubicBezTo>
                      <a:moveTo>
                        <a:pt x="98947" y="60448"/>
                      </a:moveTo>
                      <a:cubicBezTo>
                        <a:pt x="55523" y="79864"/>
                        <a:pt x="47745" y="109377"/>
                        <a:pt x="11061" y="115331"/>
                      </a:cubicBezTo>
                      <a:moveTo>
                        <a:pt x="98947" y="60448"/>
                      </a:moveTo>
                      <a:cubicBezTo>
                        <a:pt x="74059" y="79735"/>
                        <a:pt x="48134" y="94232"/>
                        <a:pt x="11061" y="115331"/>
                      </a:cubicBezTo>
                      <a:moveTo>
                        <a:pt x="11061" y="115331"/>
                      </a:moveTo>
                      <a:cubicBezTo>
                        <a:pt x="32708" y="87372"/>
                        <a:pt x="17801" y="60966"/>
                        <a:pt x="43" y="0"/>
                      </a:cubicBezTo>
                      <a:moveTo>
                        <a:pt x="11061" y="115331"/>
                      </a:moveTo>
                      <a:cubicBezTo>
                        <a:pt x="6265" y="75722"/>
                        <a:pt x="-605" y="50870"/>
                        <a:pt x="43" y="0"/>
                      </a:cubicBezTo>
                    </a:path>
                  </a:pathLst>
                </a:custGeom>
                <a:noFill/>
                <a:ln w="25925" cap="rnd">
                  <a:solidFill>
                    <a:srgbClr val="E8E0F8"/>
                  </a:solidFill>
                  <a:prstDash val="solid"/>
                  <a:round/>
                </a:ln>
              </p:spPr>
              <p:txBody>
                <a:bodyPr rtlCol="0" anchor="ctr"/>
                <a:lstStyle/>
                <a:p>
                  <a:endParaRPr lang="en-IL"/>
                </a:p>
              </p:txBody>
            </p:sp>
          </p:grpSp>
          <p:sp>
            <p:nvSpPr>
              <p:cNvPr id="482" name="TextBox 481">
                <a:extLst>
                  <a:ext uri="{FF2B5EF4-FFF2-40B4-BE49-F238E27FC236}">
                    <a16:creationId xmlns:a16="http://schemas.microsoft.com/office/drawing/2014/main" id="{A9DE7C3E-C6FF-695D-5FFE-66E1DC3D2EEF}"/>
                  </a:ext>
                </a:extLst>
              </p:cNvPr>
              <p:cNvSpPr txBox="1"/>
              <p:nvPr/>
            </p:nvSpPr>
            <p:spPr>
              <a:xfrm>
                <a:off x="13003948" y="9109681"/>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83" name="Graphic 405">
              <a:extLst>
                <a:ext uri="{FF2B5EF4-FFF2-40B4-BE49-F238E27FC236}">
                  <a16:creationId xmlns:a16="http://schemas.microsoft.com/office/drawing/2014/main" id="{3F762BA1-E541-9C2B-99DB-786F33AEF59F}"/>
                </a:ext>
              </a:extLst>
            </p:cNvPr>
            <p:cNvGrpSpPr/>
            <p:nvPr/>
          </p:nvGrpSpPr>
          <p:grpSpPr>
            <a:xfrm>
              <a:off x="9107153" y="9557768"/>
              <a:ext cx="5339766" cy="412670"/>
              <a:chOff x="9107153" y="9557768"/>
              <a:chExt cx="5339766" cy="412670"/>
            </a:xfrm>
          </p:grpSpPr>
          <p:grpSp>
            <p:nvGrpSpPr>
              <p:cNvPr id="484" name="Graphic 405">
                <a:extLst>
                  <a:ext uri="{FF2B5EF4-FFF2-40B4-BE49-F238E27FC236}">
                    <a16:creationId xmlns:a16="http://schemas.microsoft.com/office/drawing/2014/main" id="{EE1F4CF8-2B31-A6F9-2A5A-ED1E4ABE2CCF}"/>
                  </a:ext>
                </a:extLst>
              </p:cNvPr>
              <p:cNvGrpSpPr/>
              <p:nvPr/>
            </p:nvGrpSpPr>
            <p:grpSpPr>
              <a:xfrm>
                <a:off x="9107153" y="9557768"/>
                <a:ext cx="5339766" cy="103900"/>
                <a:chOff x="9107153" y="9557768"/>
                <a:chExt cx="5339766" cy="103900"/>
              </a:xfrm>
            </p:grpSpPr>
            <p:sp>
              <p:nvSpPr>
                <p:cNvPr id="485" name="Freeform 484">
                  <a:extLst>
                    <a:ext uri="{FF2B5EF4-FFF2-40B4-BE49-F238E27FC236}">
                      <a16:creationId xmlns:a16="http://schemas.microsoft.com/office/drawing/2014/main" id="{DAAAE4EC-9F51-8391-ADD4-E59029D9918E}"/>
                    </a:ext>
                  </a:extLst>
                </p:cNvPr>
                <p:cNvSpPr/>
                <p:nvPr/>
              </p:nvSpPr>
              <p:spPr>
                <a:xfrm>
                  <a:off x="9108405" y="9571967"/>
                  <a:ext cx="5234814" cy="37925"/>
                </a:xfrm>
                <a:custGeom>
                  <a:avLst/>
                  <a:gdLst>
                    <a:gd name="connsiteX0" fmla="*/ 0 w 5234814"/>
                    <a:gd name="connsiteY0" fmla="*/ 0 h 37925"/>
                    <a:gd name="connsiteX1" fmla="*/ 5234815 w 5234814"/>
                    <a:gd name="connsiteY1" fmla="*/ 37926 h 37925"/>
                  </a:gdLst>
                  <a:ahLst/>
                  <a:cxnLst>
                    <a:cxn ang="0">
                      <a:pos x="connsiteX0" y="connsiteY0"/>
                    </a:cxn>
                    <a:cxn ang="0">
                      <a:pos x="connsiteX1" y="connsiteY1"/>
                    </a:cxn>
                  </a:cxnLst>
                  <a:rect l="l" t="t" r="r" b="b"/>
                  <a:pathLst>
                    <a:path w="5234814" h="37925">
                      <a:moveTo>
                        <a:pt x="0" y="0"/>
                      </a:moveTo>
                      <a:cubicBezTo>
                        <a:pt x="0" y="0"/>
                        <a:pt x="1744933" y="12646"/>
                        <a:pt x="5234815" y="37926"/>
                      </a:cubicBezTo>
                    </a:path>
                  </a:pathLst>
                </a:custGeom>
                <a:noFill/>
                <a:ln w="12963" cap="flat">
                  <a:noFill/>
                  <a:prstDash val="solid"/>
                  <a:miter/>
                </a:ln>
              </p:spPr>
              <p:txBody>
                <a:bodyPr rtlCol="0" anchor="ctr"/>
                <a:lstStyle/>
                <a:p>
                  <a:endParaRPr lang="en-IL"/>
                </a:p>
              </p:txBody>
            </p:sp>
            <p:sp>
              <p:nvSpPr>
                <p:cNvPr id="486" name="Freeform 485">
                  <a:extLst>
                    <a:ext uri="{FF2B5EF4-FFF2-40B4-BE49-F238E27FC236}">
                      <a16:creationId xmlns:a16="http://schemas.microsoft.com/office/drawing/2014/main" id="{CB89381A-4056-3C00-B439-5752F5ECF4B2}"/>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Lst>
                  <a:ahLst/>
                  <a:cxnLst>
                    <a:cxn ang="0">
                      <a:pos x="connsiteX0" y="connsiteY0"/>
                    </a:cxn>
                    <a:cxn ang="0">
                      <a:pos x="connsiteX1" y="connsiteY1"/>
                    </a:cxn>
                    <a:cxn ang="0">
                      <a:pos x="connsiteX2" y="connsiteY2"/>
                    </a:cxn>
                  </a:cxnLst>
                  <a:rect l="l" t="t" r="r" b="b"/>
                  <a:pathLst>
                    <a:path w="103960" h="103551">
                      <a:moveTo>
                        <a:pt x="103960" y="52423"/>
                      </a:moveTo>
                      <a:lnTo>
                        <a:pt x="0" y="103552"/>
                      </a:lnTo>
                      <a:lnTo>
                        <a:pt x="648" y="0"/>
                      </a:lnTo>
                      <a:close/>
                    </a:path>
                  </a:pathLst>
                </a:custGeom>
                <a:noFill/>
                <a:ln w="12963" cap="flat">
                  <a:noFill/>
                  <a:prstDash val="solid"/>
                  <a:miter/>
                </a:ln>
              </p:spPr>
              <p:txBody>
                <a:bodyPr rtlCol="0" anchor="ctr"/>
                <a:lstStyle/>
                <a:p>
                  <a:endParaRPr lang="en-IL"/>
                </a:p>
              </p:txBody>
            </p:sp>
            <p:sp>
              <p:nvSpPr>
                <p:cNvPr id="487" name="Freeform 486">
                  <a:extLst>
                    <a:ext uri="{FF2B5EF4-FFF2-40B4-BE49-F238E27FC236}">
                      <a16:creationId xmlns:a16="http://schemas.microsoft.com/office/drawing/2014/main" id="{42901592-F10D-BA5D-0352-E931AA9AD338}"/>
                    </a:ext>
                  </a:extLst>
                </p:cNvPr>
                <p:cNvSpPr/>
                <p:nvPr/>
              </p:nvSpPr>
              <p:spPr>
                <a:xfrm>
                  <a:off x="9107153" y="9571967"/>
                  <a:ext cx="5236066" cy="46157"/>
                </a:xfrm>
                <a:custGeom>
                  <a:avLst/>
                  <a:gdLst>
                    <a:gd name="connsiteX0" fmla="*/ 1252 w 5236066"/>
                    <a:gd name="connsiteY0" fmla="*/ 0 h 46157"/>
                    <a:gd name="connsiteX1" fmla="*/ 5236066 w 5236066"/>
                    <a:gd name="connsiteY1" fmla="*/ 37926 h 46157"/>
                    <a:gd name="connsiteX2" fmla="*/ 1252 w 5236066"/>
                    <a:gd name="connsiteY2" fmla="*/ 0 h 46157"/>
                    <a:gd name="connsiteX3" fmla="*/ 5236066 w 5236066"/>
                    <a:gd name="connsiteY3" fmla="*/ 37926 h 46157"/>
                  </a:gdLst>
                  <a:ahLst/>
                  <a:cxnLst>
                    <a:cxn ang="0">
                      <a:pos x="connsiteX0" y="connsiteY0"/>
                    </a:cxn>
                    <a:cxn ang="0">
                      <a:pos x="connsiteX1" y="connsiteY1"/>
                    </a:cxn>
                    <a:cxn ang="0">
                      <a:pos x="connsiteX2" y="connsiteY2"/>
                    </a:cxn>
                    <a:cxn ang="0">
                      <a:pos x="connsiteX3" y="connsiteY3"/>
                    </a:cxn>
                  </a:cxnLst>
                  <a:rect l="l" t="t" r="r" b="b"/>
                  <a:pathLst>
                    <a:path w="5236066" h="46157">
                      <a:moveTo>
                        <a:pt x="1252" y="0"/>
                      </a:moveTo>
                      <a:cubicBezTo>
                        <a:pt x="-44506" y="27959"/>
                        <a:pt x="1760406" y="1036"/>
                        <a:pt x="5236066" y="37926"/>
                      </a:cubicBezTo>
                      <a:moveTo>
                        <a:pt x="1252" y="0"/>
                      </a:moveTo>
                      <a:cubicBezTo>
                        <a:pt x="-53839" y="36761"/>
                        <a:pt x="1709722" y="59154"/>
                        <a:pt x="5236066" y="37926"/>
                      </a:cubicBezTo>
                    </a:path>
                  </a:pathLst>
                </a:custGeom>
                <a:noFill/>
                <a:ln w="25925" cap="rnd">
                  <a:solidFill>
                    <a:srgbClr val="E8E0F8"/>
                  </a:solidFill>
                  <a:prstDash val="solid"/>
                  <a:round/>
                </a:ln>
              </p:spPr>
              <p:txBody>
                <a:bodyPr rtlCol="0" anchor="ctr"/>
                <a:lstStyle/>
                <a:p>
                  <a:endParaRPr lang="en-IL"/>
                </a:p>
              </p:txBody>
            </p:sp>
            <p:sp>
              <p:nvSpPr>
                <p:cNvPr id="488" name="Freeform 487">
                  <a:extLst>
                    <a:ext uri="{FF2B5EF4-FFF2-40B4-BE49-F238E27FC236}">
                      <a16:creationId xmlns:a16="http://schemas.microsoft.com/office/drawing/2014/main" id="{DF1663E2-6024-C804-AD9B-98864C4DD8E8}"/>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 name="connsiteX3" fmla="*/ 103960 w 103960"/>
                    <a:gd name="connsiteY3" fmla="*/ 52423 h 103551"/>
                  </a:gdLst>
                  <a:ahLst/>
                  <a:cxnLst>
                    <a:cxn ang="0">
                      <a:pos x="connsiteX0" y="connsiteY0"/>
                    </a:cxn>
                    <a:cxn ang="0">
                      <a:pos x="connsiteX1" y="connsiteY1"/>
                    </a:cxn>
                    <a:cxn ang="0">
                      <a:pos x="connsiteX2" y="connsiteY2"/>
                    </a:cxn>
                    <a:cxn ang="0">
                      <a:pos x="connsiteX3" y="connsiteY3"/>
                    </a:cxn>
                  </a:cxnLst>
                  <a:rect l="l" t="t" r="r" b="b"/>
                  <a:pathLst>
                    <a:path w="103960" h="103551">
                      <a:moveTo>
                        <a:pt x="103960" y="52423"/>
                      </a:moveTo>
                      <a:cubicBezTo>
                        <a:pt x="94886" y="73004"/>
                        <a:pt x="26703" y="55529"/>
                        <a:pt x="0" y="103552"/>
                      </a:cubicBezTo>
                      <a:cubicBezTo>
                        <a:pt x="19962" y="53718"/>
                        <a:pt x="29814" y="13074"/>
                        <a:pt x="648" y="0"/>
                      </a:cubicBezTo>
                      <a:cubicBezTo>
                        <a:pt x="15036" y="26147"/>
                        <a:pt x="43295" y="29254"/>
                        <a:pt x="103960" y="52423"/>
                      </a:cubicBezTo>
                    </a:path>
                  </a:pathLst>
                </a:custGeom>
                <a:solidFill>
                  <a:srgbClr val="E8E0F8"/>
                </a:solidFill>
                <a:ln w="12963" cap="flat">
                  <a:noFill/>
                  <a:prstDash val="solid"/>
                  <a:miter/>
                </a:ln>
              </p:spPr>
              <p:txBody>
                <a:bodyPr rtlCol="0" anchor="ctr"/>
                <a:lstStyle/>
                <a:p>
                  <a:endParaRPr lang="en-IL"/>
                </a:p>
              </p:txBody>
            </p:sp>
            <p:sp>
              <p:nvSpPr>
                <p:cNvPr id="489" name="Freeform 488">
                  <a:extLst>
                    <a:ext uri="{FF2B5EF4-FFF2-40B4-BE49-F238E27FC236}">
                      <a16:creationId xmlns:a16="http://schemas.microsoft.com/office/drawing/2014/main" id="{BE1FCBCF-7F1F-64C6-B4EC-A8920581F38A}"/>
                    </a:ext>
                  </a:extLst>
                </p:cNvPr>
                <p:cNvSpPr/>
                <p:nvPr/>
              </p:nvSpPr>
              <p:spPr>
                <a:xfrm>
                  <a:off x="14340846" y="9557768"/>
                  <a:ext cx="106074" cy="103900"/>
                </a:xfrm>
                <a:custGeom>
                  <a:avLst/>
                  <a:gdLst>
                    <a:gd name="connsiteX0" fmla="*/ 106074 w 106074"/>
                    <a:gd name="connsiteY0" fmla="*/ 52771 h 103900"/>
                    <a:gd name="connsiteX1" fmla="*/ 2114 w 106074"/>
                    <a:gd name="connsiteY1" fmla="*/ 103900 h 103900"/>
                    <a:gd name="connsiteX2" fmla="*/ 106074 w 106074"/>
                    <a:gd name="connsiteY2" fmla="*/ 52771 h 103900"/>
                    <a:gd name="connsiteX3" fmla="*/ 2114 w 106074"/>
                    <a:gd name="connsiteY3" fmla="*/ 103900 h 103900"/>
                    <a:gd name="connsiteX4" fmla="*/ 2114 w 106074"/>
                    <a:gd name="connsiteY4" fmla="*/ 103900 h 103900"/>
                    <a:gd name="connsiteX5" fmla="*/ 2762 w 106074"/>
                    <a:gd name="connsiteY5" fmla="*/ 348 h 103900"/>
                    <a:gd name="connsiteX6" fmla="*/ 2114 w 106074"/>
                    <a:gd name="connsiteY6" fmla="*/ 103900 h 103900"/>
                    <a:gd name="connsiteX7" fmla="*/ 2762 w 106074"/>
                    <a:gd name="connsiteY7" fmla="*/ 348 h 103900"/>
                    <a:gd name="connsiteX8" fmla="*/ 2762 w 106074"/>
                    <a:gd name="connsiteY8" fmla="*/ 348 h 103900"/>
                    <a:gd name="connsiteX9" fmla="*/ 106074 w 106074"/>
                    <a:gd name="connsiteY9" fmla="*/ 52771 h 103900"/>
                    <a:gd name="connsiteX10" fmla="*/ 2762 w 106074"/>
                    <a:gd name="connsiteY10" fmla="*/ 348 h 103900"/>
                    <a:gd name="connsiteX11" fmla="*/ 106074 w 106074"/>
                    <a:gd name="connsiteY11" fmla="*/ 52771 h 1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74" h="103900">
                      <a:moveTo>
                        <a:pt x="106074" y="52771"/>
                      </a:moveTo>
                      <a:cubicBezTo>
                        <a:pt x="79500" y="42805"/>
                        <a:pt x="76909" y="60797"/>
                        <a:pt x="2114" y="103900"/>
                      </a:cubicBezTo>
                      <a:moveTo>
                        <a:pt x="106074" y="52771"/>
                      </a:moveTo>
                      <a:cubicBezTo>
                        <a:pt x="61742" y="79954"/>
                        <a:pt x="17799" y="92250"/>
                        <a:pt x="2114" y="103900"/>
                      </a:cubicBezTo>
                      <a:moveTo>
                        <a:pt x="2114" y="103900"/>
                      </a:moveTo>
                      <a:cubicBezTo>
                        <a:pt x="20651" y="70634"/>
                        <a:pt x="16114" y="17046"/>
                        <a:pt x="2762" y="348"/>
                      </a:cubicBezTo>
                      <a:moveTo>
                        <a:pt x="2114" y="103900"/>
                      </a:moveTo>
                      <a:cubicBezTo>
                        <a:pt x="2632" y="64939"/>
                        <a:pt x="-3330" y="19764"/>
                        <a:pt x="2762" y="348"/>
                      </a:cubicBezTo>
                      <a:moveTo>
                        <a:pt x="2762" y="348"/>
                      </a:moveTo>
                      <a:cubicBezTo>
                        <a:pt x="46576" y="-4700"/>
                        <a:pt x="68742" y="46688"/>
                        <a:pt x="106074" y="52771"/>
                      </a:cubicBezTo>
                      <a:moveTo>
                        <a:pt x="2762" y="348"/>
                      </a:moveTo>
                      <a:cubicBezTo>
                        <a:pt x="46316" y="19376"/>
                        <a:pt x="84686" y="49406"/>
                        <a:pt x="106074" y="52771"/>
                      </a:cubicBezTo>
                    </a:path>
                  </a:pathLst>
                </a:custGeom>
                <a:noFill/>
                <a:ln w="25925" cap="rnd">
                  <a:solidFill>
                    <a:srgbClr val="E8E0F8"/>
                  </a:solidFill>
                  <a:prstDash val="solid"/>
                  <a:round/>
                </a:ln>
              </p:spPr>
              <p:txBody>
                <a:bodyPr rtlCol="0" anchor="ctr"/>
                <a:lstStyle/>
                <a:p>
                  <a:endParaRPr lang="en-IL"/>
                </a:p>
              </p:txBody>
            </p:sp>
          </p:grpSp>
          <p:sp>
            <p:nvSpPr>
              <p:cNvPr id="490" name="TextBox 489">
                <a:extLst>
                  <a:ext uri="{FF2B5EF4-FFF2-40B4-BE49-F238E27FC236}">
                    <a16:creationId xmlns:a16="http://schemas.microsoft.com/office/drawing/2014/main" id="{C5E55843-2BA5-585F-73E7-0DA1B98A9CBA}"/>
                  </a:ext>
                </a:extLst>
              </p:cNvPr>
              <p:cNvSpPr txBox="1"/>
              <p:nvPr/>
            </p:nvSpPr>
            <p:spPr>
              <a:xfrm>
                <a:off x="10151361" y="9601106"/>
                <a:ext cx="1975221" cy="369332"/>
              </a:xfrm>
              <a:prstGeom prst="rect">
                <a:avLst/>
              </a:prstGeom>
              <a:noFill/>
            </p:spPr>
            <p:txBody>
              <a:bodyPr wrap="none" rtlCol="0">
                <a:spAutoFit/>
              </a:bodyPr>
              <a:lstStyle/>
              <a:p>
                <a:r>
                  <a:rPr lang="en-IL" dirty="0">
                    <a:ln/>
                    <a:solidFill>
                      <a:srgbClr val="F4F4F4"/>
                    </a:solidFill>
                    <a:latin typeface="Comic Sans MS"/>
                    <a:sym typeface="Comic Sans MS"/>
                    <a:rtl val="0"/>
                  </a:rPr>
                  <a:t>Game/UI Events</a:t>
                </a:r>
              </a:p>
            </p:txBody>
          </p:sp>
        </p:grpSp>
        <p:grpSp>
          <p:nvGrpSpPr>
            <p:cNvPr id="491" name="Graphic 405">
              <a:extLst>
                <a:ext uri="{FF2B5EF4-FFF2-40B4-BE49-F238E27FC236}">
                  <a16:creationId xmlns:a16="http://schemas.microsoft.com/office/drawing/2014/main" id="{B7267C59-17B6-6389-E34A-DEE42BA8A963}"/>
                </a:ext>
              </a:extLst>
            </p:cNvPr>
            <p:cNvGrpSpPr/>
            <p:nvPr/>
          </p:nvGrpSpPr>
          <p:grpSpPr>
            <a:xfrm>
              <a:off x="12929778" y="8246501"/>
              <a:ext cx="1546178" cy="755451"/>
              <a:chOff x="12929778" y="8246501"/>
              <a:chExt cx="1546178" cy="755451"/>
            </a:xfrm>
          </p:grpSpPr>
          <p:grpSp>
            <p:nvGrpSpPr>
              <p:cNvPr id="492" name="Graphic 405">
                <a:extLst>
                  <a:ext uri="{FF2B5EF4-FFF2-40B4-BE49-F238E27FC236}">
                    <a16:creationId xmlns:a16="http://schemas.microsoft.com/office/drawing/2014/main" id="{16BF97CC-68DE-A990-C394-5D6CE7E46B5E}"/>
                  </a:ext>
                </a:extLst>
              </p:cNvPr>
              <p:cNvGrpSpPr/>
              <p:nvPr/>
            </p:nvGrpSpPr>
            <p:grpSpPr>
              <a:xfrm>
                <a:off x="12929778" y="8246501"/>
                <a:ext cx="1546178" cy="712178"/>
                <a:chOff x="12929778" y="8246501"/>
                <a:chExt cx="1546178" cy="712178"/>
              </a:xfrm>
            </p:grpSpPr>
            <p:sp>
              <p:nvSpPr>
                <p:cNvPr id="493" name="Freeform 492">
                  <a:extLst>
                    <a:ext uri="{FF2B5EF4-FFF2-40B4-BE49-F238E27FC236}">
                      <a16:creationId xmlns:a16="http://schemas.microsoft.com/office/drawing/2014/main" id="{4150AF27-EF28-262B-C9A8-4C71C7B154F8}"/>
                    </a:ext>
                  </a:extLst>
                </p:cNvPr>
                <p:cNvSpPr/>
                <p:nvPr/>
              </p:nvSpPr>
              <p:spPr>
                <a:xfrm>
                  <a:off x="12978877" y="8349406"/>
                  <a:ext cx="1497078" cy="609273"/>
                </a:xfrm>
                <a:custGeom>
                  <a:avLst/>
                  <a:gdLst>
                    <a:gd name="connsiteX0" fmla="*/ 1497079 w 1497078"/>
                    <a:gd name="connsiteY0" fmla="*/ 609274 h 609273"/>
                    <a:gd name="connsiteX1" fmla="*/ 2362 w 1497078"/>
                    <a:gd name="connsiteY1" fmla="*/ 0 h 609273"/>
                  </a:gdLst>
                  <a:ahLst/>
                  <a:cxnLst>
                    <a:cxn ang="0">
                      <a:pos x="connsiteX0" y="connsiteY0"/>
                    </a:cxn>
                    <a:cxn ang="0">
                      <a:pos x="connsiteX1" y="connsiteY1"/>
                    </a:cxn>
                  </a:cxnLst>
                  <a:rect l="l" t="t" r="r" b="b"/>
                  <a:pathLst>
                    <a:path w="1497078" h="609273">
                      <a:moveTo>
                        <a:pt x="1497079" y="609274"/>
                      </a:moveTo>
                      <a:cubicBezTo>
                        <a:pt x="459384" y="555854"/>
                        <a:pt x="-38859" y="352763"/>
                        <a:pt x="2362" y="0"/>
                      </a:cubicBezTo>
                    </a:path>
                  </a:pathLst>
                </a:custGeom>
                <a:noFill/>
                <a:ln w="12963" cap="flat">
                  <a:noFill/>
                  <a:prstDash val="solid"/>
                  <a:miter/>
                </a:ln>
              </p:spPr>
              <p:txBody>
                <a:bodyPr rtlCol="0" anchor="ctr"/>
                <a:lstStyle/>
                <a:p>
                  <a:endParaRPr lang="en-IL"/>
                </a:p>
              </p:txBody>
            </p:sp>
            <p:sp>
              <p:nvSpPr>
                <p:cNvPr id="494" name="Freeform 493">
                  <a:extLst>
                    <a:ext uri="{FF2B5EF4-FFF2-40B4-BE49-F238E27FC236}">
                      <a16:creationId xmlns:a16="http://schemas.microsoft.com/office/drawing/2014/main" id="{122D1FA5-D996-4495-CE87-DA96843B1394}"/>
                    </a:ext>
                  </a:extLst>
                </p:cNvPr>
                <p:cNvSpPr/>
                <p:nvPr/>
              </p:nvSpPr>
              <p:spPr>
                <a:xfrm>
                  <a:off x="12929778" y="8246501"/>
                  <a:ext cx="102923" cy="108859"/>
                </a:xfrm>
                <a:custGeom>
                  <a:avLst/>
                  <a:gdLst>
                    <a:gd name="connsiteX0" fmla="*/ 63517 w 102923"/>
                    <a:gd name="connsiteY0" fmla="*/ 0 h 108859"/>
                    <a:gd name="connsiteX1" fmla="*/ 102923 w 102923"/>
                    <a:gd name="connsiteY1" fmla="*/ 108859 h 108859"/>
                    <a:gd name="connsiteX2" fmla="*/ 0 w 102923"/>
                    <a:gd name="connsiteY2" fmla="*/ 96950 h 108859"/>
                  </a:gdLst>
                  <a:ahLst/>
                  <a:cxnLst>
                    <a:cxn ang="0">
                      <a:pos x="connsiteX0" y="connsiteY0"/>
                    </a:cxn>
                    <a:cxn ang="0">
                      <a:pos x="connsiteX1" y="connsiteY1"/>
                    </a:cxn>
                    <a:cxn ang="0">
                      <a:pos x="connsiteX2" y="connsiteY2"/>
                    </a:cxn>
                  </a:cxnLst>
                  <a:rect l="l" t="t" r="r" b="b"/>
                  <a:pathLst>
                    <a:path w="102923" h="108859">
                      <a:moveTo>
                        <a:pt x="63517" y="0"/>
                      </a:moveTo>
                      <a:lnTo>
                        <a:pt x="102923" y="108859"/>
                      </a:lnTo>
                      <a:lnTo>
                        <a:pt x="0" y="96950"/>
                      </a:lnTo>
                      <a:close/>
                    </a:path>
                  </a:pathLst>
                </a:custGeom>
                <a:noFill/>
                <a:ln w="12963" cap="flat">
                  <a:noFill/>
                  <a:prstDash val="solid"/>
                  <a:miter/>
                </a:ln>
              </p:spPr>
              <p:txBody>
                <a:bodyPr rtlCol="0" anchor="ctr"/>
                <a:lstStyle/>
                <a:p>
                  <a:endParaRPr lang="en-IL"/>
                </a:p>
              </p:txBody>
            </p:sp>
            <p:sp>
              <p:nvSpPr>
                <p:cNvPr id="495" name="Freeform 494">
                  <a:extLst>
                    <a:ext uri="{FF2B5EF4-FFF2-40B4-BE49-F238E27FC236}">
                      <a16:creationId xmlns:a16="http://schemas.microsoft.com/office/drawing/2014/main" id="{44420592-A316-E0F2-71B8-35C2B9609CC5}"/>
                    </a:ext>
                  </a:extLst>
                </p:cNvPr>
                <p:cNvSpPr/>
                <p:nvPr/>
              </p:nvSpPr>
              <p:spPr>
                <a:xfrm>
                  <a:off x="12981131" y="8349406"/>
                  <a:ext cx="1494825" cy="609273"/>
                </a:xfrm>
                <a:custGeom>
                  <a:avLst/>
                  <a:gdLst>
                    <a:gd name="connsiteX0" fmla="*/ 1494825 w 1494825"/>
                    <a:gd name="connsiteY0" fmla="*/ 609274 h 609273"/>
                    <a:gd name="connsiteX1" fmla="*/ 108 w 1494825"/>
                    <a:gd name="connsiteY1" fmla="*/ 0 h 609273"/>
                    <a:gd name="connsiteX2" fmla="*/ 1494825 w 1494825"/>
                    <a:gd name="connsiteY2" fmla="*/ 609274 h 609273"/>
                    <a:gd name="connsiteX3" fmla="*/ 108 w 1494825"/>
                    <a:gd name="connsiteY3" fmla="*/ 0 h 609273"/>
                  </a:gdLst>
                  <a:ahLst/>
                  <a:cxnLst>
                    <a:cxn ang="0">
                      <a:pos x="connsiteX0" y="connsiteY0"/>
                    </a:cxn>
                    <a:cxn ang="0">
                      <a:pos x="connsiteX1" y="connsiteY1"/>
                    </a:cxn>
                    <a:cxn ang="0">
                      <a:pos x="connsiteX2" y="connsiteY2"/>
                    </a:cxn>
                    <a:cxn ang="0">
                      <a:pos x="connsiteX3" y="connsiteY3"/>
                    </a:cxn>
                  </a:cxnLst>
                  <a:rect l="l" t="t" r="r" b="b"/>
                  <a:pathLst>
                    <a:path w="1494825" h="609273">
                      <a:moveTo>
                        <a:pt x="1494825" y="609274"/>
                      </a:moveTo>
                      <a:cubicBezTo>
                        <a:pt x="411411" y="601378"/>
                        <a:pt x="-5855" y="385601"/>
                        <a:pt x="108" y="0"/>
                      </a:cubicBezTo>
                      <a:moveTo>
                        <a:pt x="1494825" y="609274"/>
                      </a:moveTo>
                      <a:cubicBezTo>
                        <a:pt x="459503" y="573678"/>
                        <a:pt x="-8188" y="365927"/>
                        <a:pt x="108" y="0"/>
                      </a:cubicBezTo>
                    </a:path>
                  </a:pathLst>
                </a:custGeom>
                <a:noFill/>
                <a:ln w="25925" cap="rnd">
                  <a:solidFill>
                    <a:srgbClr val="E8E0F8"/>
                  </a:solidFill>
                  <a:prstDash val="solid"/>
                  <a:round/>
                </a:ln>
              </p:spPr>
              <p:txBody>
                <a:bodyPr rtlCol="0" anchor="ctr"/>
                <a:lstStyle/>
                <a:p>
                  <a:endParaRPr lang="en-IL"/>
                </a:p>
              </p:txBody>
            </p:sp>
            <p:sp>
              <p:nvSpPr>
                <p:cNvPr id="496" name="Freeform 495">
                  <a:extLst>
                    <a:ext uri="{FF2B5EF4-FFF2-40B4-BE49-F238E27FC236}">
                      <a16:creationId xmlns:a16="http://schemas.microsoft.com/office/drawing/2014/main" id="{D66529D4-E36A-125D-1F51-868A3E37B778}"/>
                    </a:ext>
                  </a:extLst>
                </p:cNvPr>
                <p:cNvSpPr/>
                <p:nvPr/>
              </p:nvSpPr>
              <p:spPr>
                <a:xfrm>
                  <a:off x="12929778" y="8246501"/>
                  <a:ext cx="103991" cy="109241"/>
                </a:xfrm>
                <a:custGeom>
                  <a:avLst/>
                  <a:gdLst>
                    <a:gd name="connsiteX0" fmla="*/ 63517 w 103991"/>
                    <a:gd name="connsiteY0" fmla="*/ 0 h 109241"/>
                    <a:gd name="connsiteX1" fmla="*/ 102923 w 103991"/>
                    <a:gd name="connsiteY1" fmla="*/ 108859 h 109241"/>
                    <a:gd name="connsiteX2" fmla="*/ 0 w 103991"/>
                    <a:gd name="connsiteY2" fmla="*/ 96950 h 109241"/>
                    <a:gd name="connsiteX3" fmla="*/ 63517 w 103991"/>
                    <a:gd name="connsiteY3" fmla="*/ 0 h 109241"/>
                  </a:gdLst>
                  <a:ahLst/>
                  <a:cxnLst>
                    <a:cxn ang="0">
                      <a:pos x="connsiteX0" y="connsiteY0"/>
                    </a:cxn>
                    <a:cxn ang="0">
                      <a:pos x="connsiteX1" y="connsiteY1"/>
                    </a:cxn>
                    <a:cxn ang="0">
                      <a:pos x="connsiteX2" y="connsiteY2"/>
                    </a:cxn>
                    <a:cxn ang="0">
                      <a:pos x="connsiteX3" y="connsiteY3"/>
                    </a:cxn>
                  </a:cxnLst>
                  <a:rect l="l" t="t" r="r" b="b"/>
                  <a:pathLst>
                    <a:path w="103991" h="109241">
                      <a:moveTo>
                        <a:pt x="63517" y="0"/>
                      </a:moveTo>
                      <a:cubicBezTo>
                        <a:pt x="50943" y="46987"/>
                        <a:pt x="112775" y="114943"/>
                        <a:pt x="102923" y="108859"/>
                      </a:cubicBezTo>
                      <a:cubicBezTo>
                        <a:pt x="72072" y="91126"/>
                        <a:pt x="63128" y="76499"/>
                        <a:pt x="0" y="96950"/>
                      </a:cubicBezTo>
                      <a:cubicBezTo>
                        <a:pt x="53795" y="68862"/>
                        <a:pt x="26444" y="15922"/>
                        <a:pt x="63517" y="0"/>
                      </a:cubicBezTo>
                    </a:path>
                  </a:pathLst>
                </a:custGeom>
                <a:solidFill>
                  <a:srgbClr val="E8E0F8"/>
                </a:solidFill>
                <a:ln w="12963" cap="flat">
                  <a:noFill/>
                  <a:prstDash val="solid"/>
                  <a:miter/>
                </a:ln>
              </p:spPr>
              <p:txBody>
                <a:bodyPr rtlCol="0" anchor="ctr"/>
                <a:lstStyle/>
                <a:p>
                  <a:endParaRPr lang="en-IL"/>
                </a:p>
              </p:txBody>
            </p:sp>
            <p:sp>
              <p:nvSpPr>
                <p:cNvPr id="497" name="Freeform 496">
                  <a:extLst>
                    <a:ext uri="{FF2B5EF4-FFF2-40B4-BE49-F238E27FC236}">
                      <a16:creationId xmlns:a16="http://schemas.microsoft.com/office/drawing/2014/main" id="{0FE9F9A4-E3F6-CC88-513F-A1EE29D4729E}"/>
                    </a:ext>
                  </a:extLst>
                </p:cNvPr>
                <p:cNvSpPr/>
                <p:nvPr/>
              </p:nvSpPr>
              <p:spPr>
                <a:xfrm>
                  <a:off x="12929778" y="8246501"/>
                  <a:ext cx="102923" cy="111885"/>
                </a:xfrm>
                <a:custGeom>
                  <a:avLst/>
                  <a:gdLst>
                    <a:gd name="connsiteX0" fmla="*/ 63517 w 102923"/>
                    <a:gd name="connsiteY0" fmla="*/ 0 h 111885"/>
                    <a:gd name="connsiteX1" fmla="*/ 102923 w 102923"/>
                    <a:gd name="connsiteY1" fmla="*/ 108859 h 111885"/>
                    <a:gd name="connsiteX2" fmla="*/ 63517 w 102923"/>
                    <a:gd name="connsiteY2" fmla="*/ 0 h 111885"/>
                    <a:gd name="connsiteX3" fmla="*/ 102923 w 102923"/>
                    <a:gd name="connsiteY3" fmla="*/ 108859 h 111885"/>
                    <a:gd name="connsiteX4" fmla="*/ 102923 w 102923"/>
                    <a:gd name="connsiteY4" fmla="*/ 108859 h 111885"/>
                    <a:gd name="connsiteX5" fmla="*/ 0 w 102923"/>
                    <a:gd name="connsiteY5" fmla="*/ 96950 h 111885"/>
                    <a:gd name="connsiteX6" fmla="*/ 102923 w 102923"/>
                    <a:gd name="connsiteY6" fmla="*/ 108859 h 111885"/>
                    <a:gd name="connsiteX7" fmla="*/ 0 w 102923"/>
                    <a:gd name="connsiteY7" fmla="*/ 96950 h 111885"/>
                    <a:gd name="connsiteX8" fmla="*/ 0 w 102923"/>
                    <a:gd name="connsiteY8" fmla="*/ 96950 h 111885"/>
                    <a:gd name="connsiteX9" fmla="*/ 63517 w 102923"/>
                    <a:gd name="connsiteY9" fmla="*/ 0 h 111885"/>
                    <a:gd name="connsiteX10" fmla="*/ 0 w 102923"/>
                    <a:gd name="connsiteY10" fmla="*/ 96950 h 111885"/>
                    <a:gd name="connsiteX11" fmla="*/ 63517 w 102923"/>
                    <a:gd name="connsiteY11" fmla="*/ 0 h 11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1885">
                      <a:moveTo>
                        <a:pt x="63517" y="0"/>
                      </a:moveTo>
                      <a:cubicBezTo>
                        <a:pt x="88535" y="23429"/>
                        <a:pt x="89053" y="58378"/>
                        <a:pt x="102923" y="108859"/>
                      </a:cubicBezTo>
                      <a:moveTo>
                        <a:pt x="63517" y="0"/>
                      </a:moveTo>
                      <a:cubicBezTo>
                        <a:pt x="76738" y="25241"/>
                        <a:pt x="97997" y="81547"/>
                        <a:pt x="102923" y="108859"/>
                      </a:cubicBezTo>
                      <a:moveTo>
                        <a:pt x="102923" y="108859"/>
                      </a:moveTo>
                      <a:cubicBezTo>
                        <a:pt x="86460" y="115331"/>
                        <a:pt x="32925" y="111448"/>
                        <a:pt x="0" y="96950"/>
                      </a:cubicBezTo>
                      <a:moveTo>
                        <a:pt x="102923" y="108859"/>
                      </a:moveTo>
                      <a:cubicBezTo>
                        <a:pt x="72850" y="100834"/>
                        <a:pt x="28518" y="108989"/>
                        <a:pt x="0" y="96950"/>
                      </a:cubicBezTo>
                      <a:moveTo>
                        <a:pt x="0" y="96950"/>
                      </a:moveTo>
                      <a:cubicBezTo>
                        <a:pt x="9204" y="74170"/>
                        <a:pt x="12315" y="23947"/>
                        <a:pt x="63517" y="0"/>
                      </a:cubicBezTo>
                      <a:moveTo>
                        <a:pt x="0" y="96950"/>
                      </a:moveTo>
                      <a:cubicBezTo>
                        <a:pt x="25147" y="73911"/>
                        <a:pt x="40703" y="53200"/>
                        <a:pt x="63517" y="0"/>
                      </a:cubicBezTo>
                    </a:path>
                  </a:pathLst>
                </a:custGeom>
                <a:noFill/>
                <a:ln w="25925" cap="rnd">
                  <a:solidFill>
                    <a:srgbClr val="E8E0F8"/>
                  </a:solidFill>
                  <a:prstDash val="solid"/>
                  <a:round/>
                </a:ln>
              </p:spPr>
              <p:txBody>
                <a:bodyPr rtlCol="0" anchor="ctr"/>
                <a:lstStyle/>
                <a:p>
                  <a:endParaRPr lang="en-IL"/>
                </a:p>
              </p:txBody>
            </p:sp>
          </p:grpSp>
          <p:sp>
            <p:nvSpPr>
              <p:cNvPr id="498" name="TextBox 497">
                <a:extLst>
                  <a:ext uri="{FF2B5EF4-FFF2-40B4-BE49-F238E27FC236}">
                    <a16:creationId xmlns:a16="http://schemas.microsoft.com/office/drawing/2014/main" id="{E94DBE85-4C39-AED4-0AB6-4606AF7D3C9B}"/>
                  </a:ext>
                </a:extLst>
              </p:cNvPr>
              <p:cNvSpPr txBox="1"/>
              <p:nvPr/>
            </p:nvSpPr>
            <p:spPr>
              <a:xfrm>
                <a:off x="13488510" y="8632620"/>
                <a:ext cx="920445" cy="369332"/>
              </a:xfrm>
              <a:prstGeom prst="rect">
                <a:avLst/>
              </a:prstGeom>
              <a:noFill/>
            </p:spPr>
            <p:txBody>
              <a:bodyPr wrap="none" rtlCol="0">
                <a:spAutoFit/>
              </a:bodyPr>
              <a:lstStyle/>
              <a:p>
                <a:r>
                  <a:rPr lang="en-IL" dirty="0">
                    <a:ln/>
                    <a:solidFill>
                      <a:srgbClr val="F4F4F4"/>
                    </a:solidFill>
                    <a:latin typeface="Comic Sans MS"/>
                    <a:sym typeface="Comic Sans MS"/>
                    <a:rtl val="0"/>
                  </a:rPr>
                  <a:t>States</a:t>
                </a:r>
              </a:p>
            </p:txBody>
          </p:sp>
        </p:grpSp>
        <p:grpSp>
          <p:nvGrpSpPr>
            <p:cNvPr id="499" name="Graphic 405">
              <a:extLst>
                <a:ext uri="{FF2B5EF4-FFF2-40B4-BE49-F238E27FC236}">
                  <a16:creationId xmlns:a16="http://schemas.microsoft.com/office/drawing/2014/main" id="{99ABBD3B-756D-29FE-CED2-E8BC0FA32EAD}"/>
                </a:ext>
              </a:extLst>
            </p:cNvPr>
            <p:cNvGrpSpPr/>
            <p:nvPr/>
          </p:nvGrpSpPr>
          <p:grpSpPr>
            <a:xfrm>
              <a:off x="9127423" y="5600749"/>
              <a:ext cx="2868789" cy="3298111"/>
              <a:chOff x="9127423" y="5600749"/>
              <a:chExt cx="2868789" cy="3298111"/>
            </a:xfrm>
          </p:grpSpPr>
          <p:grpSp>
            <p:nvGrpSpPr>
              <p:cNvPr id="500" name="Graphic 405">
                <a:extLst>
                  <a:ext uri="{FF2B5EF4-FFF2-40B4-BE49-F238E27FC236}">
                    <a16:creationId xmlns:a16="http://schemas.microsoft.com/office/drawing/2014/main" id="{466A7188-CF14-812B-9D57-48295D488079}"/>
                  </a:ext>
                </a:extLst>
              </p:cNvPr>
              <p:cNvGrpSpPr/>
              <p:nvPr/>
            </p:nvGrpSpPr>
            <p:grpSpPr>
              <a:xfrm>
                <a:off x="9127423" y="5600749"/>
                <a:ext cx="2868789" cy="3298111"/>
                <a:chOff x="9127423" y="5600749"/>
                <a:chExt cx="2868789" cy="3298111"/>
              </a:xfrm>
            </p:grpSpPr>
            <p:sp>
              <p:nvSpPr>
                <p:cNvPr id="501" name="Freeform 500">
                  <a:extLst>
                    <a:ext uri="{FF2B5EF4-FFF2-40B4-BE49-F238E27FC236}">
                      <a16:creationId xmlns:a16="http://schemas.microsoft.com/office/drawing/2014/main" id="{7713DEB4-BB5D-11B9-916A-5D416153AE86}"/>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Lst>
                  <a:ahLst/>
                  <a:cxnLst>
                    <a:cxn ang="0">
                      <a:pos x="connsiteX0" y="connsiteY0"/>
                    </a:cxn>
                    <a:cxn ang="0">
                      <a:pos x="connsiteX1" y="connsiteY1"/>
                    </a:cxn>
                  </a:cxnLst>
                  <a:rect l="l" t="t" r="r" b="b"/>
                  <a:pathLst>
                    <a:path w="2797846" h="3221760">
                      <a:moveTo>
                        <a:pt x="2797847" y="0"/>
                      </a:moveTo>
                      <a:cubicBezTo>
                        <a:pt x="1408425" y="1632924"/>
                        <a:pt x="475818" y="2706849"/>
                        <a:pt x="0" y="3221761"/>
                      </a:cubicBezTo>
                    </a:path>
                  </a:pathLst>
                </a:custGeom>
                <a:noFill/>
                <a:ln w="12963" cap="flat">
                  <a:noFill/>
                  <a:prstDash val="solid"/>
                  <a:miter/>
                </a:ln>
              </p:spPr>
              <p:txBody>
                <a:bodyPr rtlCol="0" anchor="ctr"/>
                <a:lstStyle/>
                <a:p>
                  <a:endParaRPr lang="en-IL"/>
                </a:p>
              </p:txBody>
            </p:sp>
            <p:sp>
              <p:nvSpPr>
                <p:cNvPr id="502" name="Freeform 501">
                  <a:extLst>
                    <a:ext uri="{FF2B5EF4-FFF2-40B4-BE49-F238E27FC236}">
                      <a16:creationId xmlns:a16="http://schemas.microsoft.com/office/drawing/2014/main" id="{A8AE3CBB-A2DB-394B-F098-AB9E64F71B62}"/>
                    </a:ext>
                  </a:extLst>
                </p:cNvPr>
                <p:cNvSpPr/>
                <p:nvPr/>
              </p:nvSpPr>
              <p:spPr>
                <a:xfrm>
                  <a:off x="9128108" y="8787302"/>
                  <a:ext cx="108367" cy="111318"/>
                </a:xfrm>
                <a:custGeom>
                  <a:avLst/>
                  <a:gdLst>
                    <a:gd name="connsiteX0" fmla="*/ 0 w 108367"/>
                    <a:gd name="connsiteY0" fmla="*/ 111318 h 111318"/>
                    <a:gd name="connsiteX1" fmla="*/ 32147 w 108367"/>
                    <a:gd name="connsiteY1" fmla="*/ 0 h 111318"/>
                    <a:gd name="connsiteX2" fmla="*/ 108367 w 108367"/>
                    <a:gd name="connsiteY2" fmla="*/ 70286 h 111318"/>
                  </a:gdLst>
                  <a:ahLst/>
                  <a:cxnLst>
                    <a:cxn ang="0">
                      <a:pos x="connsiteX0" y="connsiteY0"/>
                    </a:cxn>
                    <a:cxn ang="0">
                      <a:pos x="connsiteX1" y="connsiteY1"/>
                    </a:cxn>
                    <a:cxn ang="0">
                      <a:pos x="connsiteX2" y="connsiteY2"/>
                    </a:cxn>
                  </a:cxnLst>
                  <a:rect l="l" t="t" r="r" b="b"/>
                  <a:pathLst>
                    <a:path w="108367" h="111318">
                      <a:moveTo>
                        <a:pt x="0" y="111318"/>
                      </a:moveTo>
                      <a:lnTo>
                        <a:pt x="32147" y="0"/>
                      </a:lnTo>
                      <a:lnTo>
                        <a:pt x="108367" y="70286"/>
                      </a:lnTo>
                      <a:close/>
                    </a:path>
                  </a:pathLst>
                </a:custGeom>
                <a:noFill/>
                <a:ln w="12963" cap="flat">
                  <a:noFill/>
                  <a:prstDash val="solid"/>
                  <a:miter/>
                </a:ln>
              </p:spPr>
              <p:txBody>
                <a:bodyPr rtlCol="0" anchor="ctr"/>
                <a:lstStyle/>
                <a:p>
                  <a:endParaRPr lang="en-IL"/>
                </a:p>
              </p:txBody>
            </p:sp>
            <p:sp>
              <p:nvSpPr>
                <p:cNvPr id="503" name="Freeform 502">
                  <a:extLst>
                    <a:ext uri="{FF2B5EF4-FFF2-40B4-BE49-F238E27FC236}">
                      <a16:creationId xmlns:a16="http://schemas.microsoft.com/office/drawing/2014/main" id="{434B0DFF-F243-358F-4892-6482D310B1C4}"/>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 name="connsiteX2" fmla="*/ 2797847 w 2797846"/>
                    <a:gd name="connsiteY2" fmla="*/ 0 h 3221760"/>
                    <a:gd name="connsiteX3" fmla="*/ 0 w 2797846"/>
                    <a:gd name="connsiteY3" fmla="*/ 3221761 h 3221760"/>
                  </a:gdLst>
                  <a:ahLst/>
                  <a:cxnLst>
                    <a:cxn ang="0">
                      <a:pos x="connsiteX0" y="connsiteY0"/>
                    </a:cxn>
                    <a:cxn ang="0">
                      <a:pos x="connsiteX1" y="connsiteY1"/>
                    </a:cxn>
                    <a:cxn ang="0">
                      <a:pos x="connsiteX2" y="connsiteY2"/>
                    </a:cxn>
                    <a:cxn ang="0">
                      <a:pos x="connsiteX3" y="connsiteY3"/>
                    </a:cxn>
                  </a:cxnLst>
                  <a:rect l="l" t="t" r="r" b="b"/>
                  <a:pathLst>
                    <a:path w="2797846" h="3221760">
                      <a:moveTo>
                        <a:pt x="2797847" y="0"/>
                      </a:moveTo>
                      <a:cubicBezTo>
                        <a:pt x="1362758" y="1682720"/>
                        <a:pt x="452135" y="2754612"/>
                        <a:pt x="0" y="3221761"/>
                      </a:cubicBezTo>
                      <a:moveTo>
                        <a:pt x="2797847" y="0"/>
                      </a:moveTo>
                      <a:cubicBezTo>
                        <a:pt x="1384924" y="1660456"/>
                        <a:pt x="506189" y="2677078"/>
                        <a:pt x="0" y="3221761"/>
                      </a:cubicBezTo>
                    </a:path>
                  </a:pathLst>
                </a:custGeom>
                <a:noFill/>
                <a:ln w="25925" cap="rnd">
                  <a:solidFill>
                    <a:srgbClr val="E8E0F8"/>
                  </a:solidFill>
                  <a:prstDash val="solid"/>
                  <a:round/>
                </a:ln>
              </p:spPr>
              <p:txBody>
                <a:bodyPr rtlCol="0" anchor="ctr"/>
                <a:lstStyle/>
                <a:p>
                  <a:endParaRPr lang="en-IL"/>
                </a:p>
              </p:txBody>
            </p:sp>
            <p:sp>
              <p:nvSpPr>
                <p:cNvPr id="504" name="Freeform 503">
                  <a:extLst>
                    <a:ext uri="{FF2B5EF4-FFF2-40B4-BE49-F238E27FC236}">
                      <a16:creationId xmlns:a16="http://schemas.microsoft.com/office/drawing/2014/main" id="{633BADF3-648A-F725-6D56-6A6E85CD933C}"/>
                    </a:ext>
                  </a:extLst>
                </p:cNvPr>
                <p:cNvSpPr/>
                <p:nvPr/>
              </p:nvSpPr>
              <p:spPr>
                <a:xfrm>
                  <a:off x="9127423" y="8787302"/>
                  <a:ext cx="109052" cy="111318"/>
                </a:xfrm>
                <a:custGeom>
                  <a:avLst/>
                  <a:gdLst>
                    <a:gd name="connsiteX0" fmla="*/ 685 w 109052"/>
                    <a:gd name="connsiteY0" fmla="*/ 111318 h 111318"/>
                    <a:gd name="connsiteX1" fmla="*/ 32833 w 109052"/>
                    <a:gd name="connsiteY1" fmla="*/ 0 h 111318"/>
                    <a:gd name="connsiteX2" fmla="*/ 109053 w 109052"/>
                    <a:gd name="connsiteY2" fmla="*/ 70286 h 111318"/>
                    <a:gd name="connsiteX3" fmla="*/ 685 w 109052"/>
                    <a:gd name="connsiteY3" fmla="*/ 111318 h 111318"/>
                  </a:gdLst>
                  <a:ahLst/>
                  <a:cxnLst>
                    <a:cxn ang="0">
                      <a:pos x="connsiteX0" y="connsiteY0"/>
                    </a:cxn>
                    <a:cxn ang="0">
                      <a:pos x="connsiteX1" y="connsiteY1"/>
                    </a:cxn>
                    <a:cxn ang="0">
                      <a:pos x="connsiteX2" y="connsiteY2"/>
                    </a:cxn>
                    <a:cxn ang="0">
                      <a:pos x="connsiteX3" y="connsiteY3"/>
                    </a:cxn>
                  </a:cxnLst>
                  <a:rect l="l" t="t" r="r" b="b"/>
                  <a:pathLst>
                    <a:path w="109052" h="111318">
                      <a:moveTo>
                        <a:pt x="685" y="111318"/>
                      </a:moveTo>
                      <a:cubicBezTo>
                        <a:pt x="-2167" y="66273"/>
                        <a:pt x="3019" y="40385"/>
                        <a:pt x="32833" y="0"/>
                      </a:cubicBezTo>
                      <a:cubicBezTo>
                        <a:pt x="27518" y="5954"/>
                        <a:pt x="70424" y="21487"/>
                        <a:pt x="109053" y="70286"/>
                      </a:cubicBezTo>
                      <a:cubicBezTo>
                        <a:pt x="57202" y="81030"/>
                        <a:pt x="31536" y="111060"/>
                        <a:pt x="685" y="111318"/>
                      </a:cubicBezTo>
                    </a:path>
                  </a:pathLst>
                </a:custGeom>
                <a:solidFill>
                  <a:srgbClr val="E8E0F8"/>
                </a:solidFill>
                <a:ln w="12963" cap="flat">
                  <a:noFill/>
                  <a:prstDash val="solid"/>
                  <a:miter/>
                </a:ln>
              </p:spPr>
              <p:txBody>
                <a:bodyPr rtlCol="0" anchor="ctr"/>
                <a:lstStyle/>
                <a:p>
                  <a:endParaRPr lang="en-IL"/>
                </a:p>
              </p:txBody>
            </p:sp>
            <p:sp>
              <p:nvSpPr>
                <p:cNvPr id="505" name="Freeform 504">
                  <a:extLst>
                    <a:ext uri="{FF2B5EF4-FFF2-40B4-BE49-F238E27FC236}">
                      <a16:creationId xmlns:a16="http://schemas.microsoft.com/office/drawing/2014/main" id="{B177C59B-5442-7FF2-C7EF-A45DAA9DA585}"/>
                    </a:ext>
                  </a:extLst>
                </p:cNvPr>
                <p:cNvSpPr/>
                <p:nvPr/>
              </p:nvSpPr>
              <p:spPr>
                <a:xfrm>
                  <a:off x="9128108" y="8787302"/>
                  <a:ext cx="108367" cy="111558"/>
                </a:xfrm>
                <a:custGeom>
                  <a:avLst/>
                  <a:gdLst>
                    <a:gd name="connsiteX0" fmla="*/ 0 w 108367"/>
                    <a:gd name="connsiteY0" fmla="*/ 111318 h 111558"/>
                    <a:gd name="connsiteX1" fmla="*/ 32147 w 108367"/>
                    <a:gd name="connsiteY1" fmla="*/ 0 h 111558"/>
                    <a:gd name="connsiteX2" fmla="*/ 0 w 108367"/>
                    <a:gd name="connsiteY2" fmla="*/ 111318 h 111558"/>
                    <a:gd name="connsiteX3" fmla="*/ 32147 w 108367"/>
                    <a:gd name="connsiteY3" fmla="*/ 0 h 111558"/>
                    <a:gd name="connsiteX4" fmla="*/ 32147 w 108367"/>
                    <a:gd name="connsiteY4" fmla="*/ 0 h 111558"/>
                    <a:gd name="connsiteX5" fmla="*/ 108367 w 108367"/>
                    <a:gd name="connsiteY5" fmla="*/ 70286 h 111558"/>
                    <a:gd name="connsiteX6" fmla="*/ 32147 w 108367"/>
                    <a:gd name="connsiteY6" fmla="*/ 0 h 111558"/>
                    <a:gd name="connsiteX7" fmla="*/ 108367 w 108367"/>
                    <a:gd name="connsiteY7" fmla="*/ 70286 h 111558"/>
                    <a:gd name="connsiteX8" fmla="*/ 108367 w 108367"/>
                    <a:gd name="connsiteY8" fmla="*/ 70286 h 111558"/>
                    <a:gd name="connsiteX9" fmla="*/ 0 w 108367"/>
                    <a:gd name="connsiteY9" fmla="*/ 111318 h 111558"/>
                    <a:gd name="connsiteX10" fmla="*/ 108367 w 108367"/>
                    <a:gd name="connsiteY10" fmla="*/ 70286 h 111558"/>
                    <a:gd name="connsiteX11" fmla="*/ 0 w 108367"/>
                    <a:gd name="connsiteY11" fmla="*/ 111318 h 11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67" h="111558">
                      <a:moveTo>
                        <a:pt x="0" y="111318"/>
                      </a:moveTo>
                      <a:cubicBezTo>
                        <a:pt x="26055" y="78958"/>
                        <a:pt x="22166" y="76240"/>
                        <a:pt x="32147" y="0"/>
                      </a:cubicBezTo>
                      <a:moveTo>
                        <a:pt x="0" y="111318"/>
                      </a:moveTo>
                      <a:cubicBezTo>
                        <a:pt x="15944" y="86207"/>
                        <a:pt x="7259" y="47634"/>
                        <a:pt x="32147" y="0"/>
                      </a:cubicBezTo>
                      <a:moveTo>
                        <a:pt x="32147" y="0"/>
                      </a:moveTo>
                      <a:cubicBezTo>
                        <a:pt x="53017" y="29901"/>
                        <a:pt x="95016" y="49057"/>
                        <a:pt x="108367" y="70286"/>
                      </a:cubicBezTo>
                      <a:moveTo>
                        <a:pt x="32147" y="0"/>
                      </a:moveTo>
                      <a:cubicBezTo>
                        <a:pt x="58980" y="27053"/>
                        <a:pt x="93720" y="51517"/>
                        <a:pt x="108367" y="70286"/>
                      </a:cubicBezTo>
                      <a:moveTo>
                        <a:pt x="108367" y="70286"/>
                      </a:moveTo>
                      <a:cubicBezTo>
                        <a:pt x="80887" y="79217"/>
                        <a:pt x="24111" y="114813"/>
                        <a:pt x="0" y="111318"/>
                      </a:cubicBezTo>
                      <a:moveTo>
                        <a:pt x="108367" y="70286"/>
                      </a:moveTo>
                      <a:cubicBezTo>
                        <a:pt x="85553" y="77146"/>
                        <a:pt x="61443" y="86336"/>
                        <a:pt x="0" y="111318"/>
                      </a:cubicBezTo>
                    </a:path>
                  </a:pathLst>
                </a:custGeom>
                <a:noFill/>
                <a:ln w="25925" cap="rnd">
                  <a:solidFill>
                    <a:srgbClr val="E8E0F8"/>
                  </a:solidFill>
                  <a:prstDash val="solid"/>
                  <a:round/>
                </a:ln>
              </p:spPr>
              <p:txBody>
                <a:bodyPr rtlCol="0" anchor="ctr"/>
                <a:lstStyle/>
                <a:p>
                  <a:endParaRPr lang="en-IL"/>
                </a:p>
              </p:txBody>
            </p:sp>
          </p:grpSp>
          <p:sp>
            <p:nvSpPr>
              <p:cNvPr id="506" name="TextBox 505">
                <a:extLst>
                  <a:ext uri="{FF2B5EF4-FFF2-40B4-BE49-F238E27FC236}">
                    <a16:creationId xmlns:a16="http://schemas.microsoft.com/office/drawing/2014/main" id="{C1EDD8B0-1C42-E627-E3F4-6A8E9B4D7E92}"/>
                  </a:ext>
                </a:extLst>
              </p:cNvPr>
              <p:cNvSpPr txBox="1"/>
              <p:nvPr/>
            </p:nvSpPr>
            <p:spPr>
              <a:xfrm>
                <a:off x="10833007" y="5861619"/>
                <a:ext cx="90922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Player</a:t>
                </a:r>
              </a:p>
              <a:p>
                <a:pPr algn="ctr"/>
                <a:r>
                  <a:rPr lang="en-IL" dirty="0">
                    <a:ln/>
                    <a:solidFill>
                      <a:srgbClr val="F4F4F4"/>
                    </a:solidFill>
                    <a:latin typeface="Comic Sans MS"/>
                    <a:sym typeface="Comic Sans MS"/>
                    <a:rtl val="0"/>
                  </a:rPr>
                  <a:t>Events</a:t>
                </a:r>
              </a:p>
            </p:txBody>
          </p:sp>
        </p:grpSp>
        <p:grpSp>
          <p:nvGrpSpPr>
            <p:cNvPr id="507" name="Graphic 405">
              <a:extLst>
                <a:ext uri="{FF2B5EF4-FFF2-40B4-BE49-F238E27FC236}">
                  <a16:creationId xmlns:a16="http://schemas.microsoft.com/office/drawing/2014/main" id="{72636744-6941-9C78-FCF2-5EF58431C666}"/>
                </a:ext>
              </a:extLst>
            </p:cNvPr>
            <p:cNvGrpSpPr/>
            <p:nvPr/>
          </p:nvGrpSpPr>
          <p:grpSpPr>
            <a:xfrm>
              <a:off x="5477236" y="5274560"/>
              <a:ext cx="10413328" cy="3329066"/>
              <a:chOff x="5477236" y="5274560"/>
              <a:chExt cx="10413328" cy="3329066"/>
            </a:xfrm>
          </p:grpSpPr>
          <p:grpSp>
            <p:nvGrpSpPr>
              <p:cNvPr id="508" name="Graphic 405">
                <a:extLst>
                  <a:ext uri="{FF2B5EF4-FFF2-40B4-BE49-F238E27FC236}">
                    <a16:creationId xmlns:a16="http://schemas.microsoft.com/office/drawing/2014/main" id="{51274CD3-FE1A-B670-C8C9-FAA5841C1E65}"/>
                  </a:ext>
                </a:extLst>
              </p:cNvPr>
              <p:cNvGrpSpPr/>
              <p:nvPr/>
            </p:nvGrpSpPr>
            <p:grpSpPr>
              <a:xfrm>
                <a:off x="13698719" y="5274560"/>
                <a:ext cx="2191845" cy="3329066"/>
                <a:chOff x="13698719" y="5274560"/>
                <a:chExt cx="2191845" cy="3329066"/>
              </a:xfrm>
            </p:grpSpPr>
            <p:sp>
              <p:nvSpPr>
                <p:cNvPr id="509" name="Freeform 508">
                  <a:extLst>
                    <a:ext uri="{FF2B5EF4-FFF2-40B4-BE49-F238E27FC236}">
                      <a16:creationId xmlns:a16="http://schemas.microsoft.com/office/drawing/2014/main" id="{C62901F5-EF9E-E5FC-6E87-E39F03917A84}"/>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Lst>
                  <a:ahLst/>
                  <a:cxnLst>
                    <a:cxn ang="0">
                      <a:pos x="connsiteX0" y="connsiteY0"/>
                    </a:cxn>
                    <a:cxn ang="0">
                      <a:pos x="connsiteX1" y="connsiteY1"/>
                    </a:cxn>
                  </a:cxnLst>
                  <a:rect l="l" t="t" r="r" b="b"/>
                  <a:pathLst>
                    <a:path w="2139994" h="3225514">
                      <a:moveTo>
                        <a:pt x="0" y="0"/>
                      </a:moveTo>
                      <a:cubicBezTo>
                        <a:pt x="1424848" y="1410287"/>
                        <a:pt x="2138180" y="2485467"/>
                        <a:pt x="2139995" y="3225514"/>
                      </a:cubicBezTo>
                    </a:path>
                  </a:pathLst>
                </a:custGeom>
                <a:noFill/>
                <a:ln w="12963" cap="flat">
                  <a:noFill/>
                  <a:prstDash val="solid"/>
                  <a:miter/>
                </a:ln>
              </p:spPr>
              <p:txBody>
                <a:bodyPr rtlCol="0" anchor="ctr"/>
                <a:lstStyle/>
                <a:p>
                  <a:endParaRPr lang="en-IL"/>
                </a:p>
              </p:txBody>
            </p:sp>
            <p:sp>
              <p:nvSpPr>
                <p:cNvPr id="510" name="Freeform 509">
                  <a:extLst>
                    <a:ext uri="{FF2B5EF4-FFF2-40B4-BE49-F238E27FC236}">
                      <a16:creationId xmlns:a16="http://schemas.microsoft.com/office/drawing/2014/main" id="{44C1A564-9258-2AEF-82D4-419CF21B7593}"/>
                    </a:ext>
                  </a:extLst>
                </p:cNvPr>
                <p:cNvSpPr/>
                <p:nvPr/>
              </p:nvSpPr>
              <p:spPr>
                <a:xfrm>
                  <a:off x="15786863" y="8499945"/>
                  <a:ext cx="103700" cy="103681"/>
                </a:xfrm>
                <a:custGeom>
                  <a:avLst/>
                  <a:gdLst>
                    <a:gd name="connsiteX0" fmla="*/ 52109 w 103700"/>
                    <a:gd name="connsiteY0" fmla="*/ 103682 h 103681"/>
                    <a:gd name="connsiteX1" fmla="*/ 0 w 103700"/>
                    <a:gd name="connsiteY1" fmla="*/ 259 h 103681"/>
                    <a:gd name="connsiteX2" fmla="*/ 103701 w 103700"/>
                    <a:gd name="connsiteY2" fmla="*/ 0 h 103681"/>
                  </a:gdLst>
                  <a:ahLst/>
                  <a:cxnLst>
                    <a:cxn ang="0">
                      <a:pos x="connsiteX0" y="connsiteY0"/>
                    </a:cxn>
                    <a:cxn ang="0">
                      <a:pos x="connsiteX1" y="connsiteY1"/>
                    </a:cxn>
                    <a:cxn ang="0">
                      <a:pos x="connsiteX2" y="connsiteY2"/>
                    </a:cxn>
                  </a:cxnLst>
                  <a:rect l="l" t="t" r="r" b="b"/>
                  <a:pathLst>
                    <a:path w="103700" h="103681">
                      <a:moveTo>
                        <a:pt x="52109" y="103682"/>
                      </a:moveTo>
                      <a:lnTo>
                        <a:pt x="0" y="259"/>
                      </a:lnTo>
                      <a:lnTo>
                        <a:pt x="103701" y="0"/>
                      </a:lnTo>
                      <a:close/>
                    </a:path>
                  </a:pathLst>
                </a:custGeom>
                <a:noFill/>
                <a:ln w="12963" cap="flat">
                  <a:noFill/>
                  <a:prstDash val="solid"/>
                  <a:miter/>
                </a:ln>
              </p:spPr>
              <p:txBody>
                <a:bodyPr rtlCol="0" anchor="ctr"/>
                <a:lstStyle/>
                <a:p>
                  <a:endParaRPr lang="en-IL"/>
                </a:p>
              </p:txBody>
            </p:sp>
            <p:sp>
              <p:nvSpPr>
                <p:cNvPr id="511" name="Freeform 510">
                  <a:extLst>
                    <a:ext uri="{FF2B5EF4-FFF2-40B4-BE49-F238E27FC236}">
                      <a16:creationId xmlns:a16="http://schemas.microsoft.com/office/drawing/2014/main" id="{DF2E7A6D-AC7C-10AF-63E5-A75CF0202CCB}"/>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 name="connsiteX2" fmla="*/ 0 w 2139994"/>
                    <a:gd name="connsiteY2" fmla="*/ 0 h 3225514"/>
                    <a:gd name="connsiteX3" fmla="*/ 2139995 w 2139994"/>
                    <a:gd name="connsiteY3" fmla="*/ 3225514 h 3225514"/>
                  </a:gdLst>
                  <a:ahLst/>
                  <a:cxnLst>
                    <a:cxn ang="0">
                      <a:pos x="connsiteX0" y="connsiteY0"/>
                    </a:cxn>
                    <a:cxn ang="0">
                      <a:pos x="connsiteX1" y="connsiteY1"/>
                    </a:cxn>
                    <a:cxn ang="0">
                      <a:pos x="connsiteX2" y="connsiteY2"/>
                    </a:cxn>
                    <a:cxn ang="0">
                      <a:pos x="connsiteX3" y="connsiteY3"/>
                    </a:cxn>
                  </a:cxnLst>
                  <a:rect l="l" t="t" r="r" b="b"/>
                  <a:pathLst>
                    <a:path w="2139994" h="3225514">
                      <a:moveTo>
                        <a:pt x="0" y="0"/>
                      </a:moveTo>
                      <a:cubicBezTo>
                        <a:pt x="1379220" y="1374135"/>
                        <a:pt x="2135587" y="2473986"/>
                        <a:pt x="2139995" y="3225514"/>
                      </a:cubicBezTo>
                      <a:moveTo>
                        <a:pt x="0" y="0"/>
                      </a:moveTo>
                      <a:cubicBezTo>
                        <a:pt x="1458810" y="1418791"/>
                        <a:pt x="2118736" y="2541424"/>
                        <a:pt x="2139995" y="3225514"/>
                      </a:cubicBezTo>
                    </a:path>
                  </a:pathLst>
                </a:custGeom>
                <a:noFill/>
                <a:ln w="25925" cap="rnd">
                  <a:solidFill>
                    <a:srgbClr val="E8E0F8"/>
                  </a:solidFill>
                  <a:prstDash val="solid"/>
                  <a:round/>
                </a:ln>
              </p:spPr>
              <p:txBody>
                <a:bodyPr rtlCol="0" anchor="ctr"/>
                <a:lstStyle/>
                <a:p>
                  <a:endParaRPr lang="en-IL"/>
                </a:p>
              </p:txBody>
            </p:sp>
            <p:sp>
              <p:nvSpPr>
                <p:cNvPr id="512" name="Freeform 511">
                  <a:extLst>
                    <a:ext uri="{FF2B5EF4-FFF2-40B4-BE49-F238E27FC236}">
                      <a16:creationId xmlns:a16="http://schemas.microsoft.com/office/drawing/2014/main" id="{B2A75F88-2F58-7308-2681-C8715E9C48A9}"/>
                    </a:ext>
                  </a:extLst>
                </p:cNvPr>
                <p:cNvSpPr/>
                <p:nvPr/>
              </p:nvSpPr>
              <p:spPr>
                <a:xfrm>
                  <a:off x="15786863" y="8493695"/>
                  <a:ext cx="103700" cy="109931"/>
                </a:xfrm>
                <a:custGeom>
                  <a:avLst/>
                  <a:gdLst>
                    <a:gd name="connsiteX0" fmla="*/ 52109 w 103700"/>
                    <a:gd name="connsiteY0" fmla="*/ 109931 h 109931"/>
                    <a:gd name="connsiteX1" fmla="*/ 0 w 103700"/>
                    <a:gd name="connsiteY1" fmla="*/ 6509 h 109931"/>
                    <a:gd name="connsiteX2" fmla="*/ 103701 w 103700"/>
                    <a:gd name="connsiteY2" fmla="*/ 6250 h 109931"/>
                    <a:gd name="connsiteX3" fmla="*/ 52109 w 103700"/>
                    <a:gd name="connsiteY3" fmla="*/ 109931 h 109931"/>
                  </a:gdLst>
                  <a:ahLst/>
                  <a:cxnLst>
                    <a:cxn ang="0">
                      <a:pos x="connsiteX0" y="connsiteY0"/>
                    </a:cxn>
                    <a:cxn ang="0">
                      <a:pos x="connsiteX1" y="connsiteY1"/>
                    </a:cxn>
                    <a:cxn ang="0">
                      <a:pos x="connsiteX2" y="connsiteY2"/>
                    </a:cxn>
                    <a:cxn ang="0">
                      <a:pos x="connsiteX3" y="connsiteY3"/>
                    </a:cxn>
                  </a:cxnLst>
                  <a:rect l="l" t="t" r="r" b="b"/>
                  <a:pathLst>
                    <a:path w="103700" h="109931">
                      <a:moveTo>
                        <a:pt x="52109" y="109931"/>
                      </a:moveTo>
                      <a:cubicBezTo>
                        <a:pt x="39017" y="79642"/>
                        <a:pt x="36555" y="62815"/>
                        <a:pt x="0" y="6509"/>
                      </a:cubicBezTo>
                      <a:cubicBezTo>
                        <a:pt x="31629" y="-15496"/>
                        <a:pt x="24628" y="27089"/>
                        <a:pt x="103701" y="6250"/>
                      </a:cubicBezTo>
                      <a:cubicBezTo>
                        <a:pt x="64683" y="28513"/>
                        <a:pt x="87108" y="67345"/>
                        <a:pt x="52109" y="109931"/>
                      </a:cubicBezTo>
                    </a:path>
                  </a:pathLst>
                </a:custGeom>
                <a:solidFill>
                  <a:srgbClr val="E8E0F8"/>
                </a:solidFill>
                <a:ln w="12963" cap="flat">
                  <a:noFill/>
                  <a:prstDash val="solid"/>
                  <a:miter/>
                </a:ln>
              </p:spPr>
              <p:txBody>
                <a:bodyPr rtlCol="0" anchor="ctr"/>
                <a:lstStyle/>
                <a:p>
                  <a:endParaRPr lang="en-IL"/>
                </a:p>
              </p:txBody>
            </p:sp>
            <p:sp>
              <p:nvSpPr>
                <p:cNvPr id="513" name="Freeform 512">
                  <a:extLst>
                    <a:ext uri="{FF2B5EF4-FFF2-40B4-BE49-F238E27FC236}">
                      <a16:creationId xmlns:a16="http://schemas.microsoft.com/office/drawing/2014/main" id="{F27CBADD-1598-5D66-DEE4-526D29483E35}"/>
                    </a:ext>
                  </a:extLst>
                </p:cNvPr>
                <p:cNvSpPr/>
                <p:nvPr/>
              </p:nvSpPr>
              <p:spPr>
                <a:xfrm>
                  <a:off x="15786863" y="8496244"/>
                  <a:ext cx="103700" cy="107382"/>
                </a:xfrm>
                <a:custGeom>
                  <a:avLst/>
                  <a:gdLst>
                    <a:gd name="connsiteX0" fmla="*/ 52109 w 103700"/>
                    <a:gd name="connsiteY0" fmla="*/ 107382 h 107382"/>
                    <a:gd name="connsiteX1" fmla="*/ 0 w 103700"/>
                    <a:gd name="connsiteY1" fmla="*/ 3960 h 107382"/>
                    <a:gd name="connsiteX2" fmla="*/ 52109 w 103700"/>
                    <a:gd name="connsiteY2" fmla="*/ 107382 h 107382"/>
                    <a:gd name="connsiteX3" fmla="*/ 0 w 103700"/>
                    <a:gd name="connsiteY3" fmla="*/ 3960 h 107382"/>
                    <a:gd name="connsiteX4" fmla="*/ 0 w 103700"/>
                    <a:gd name="connsiteY4" fmla="*/ 3960 h 107382"/>
                    <a:gd name="connsiteX5" fmla="*/ 103701 w 103700"/>
                    <a:gd name="connsiteY5" fmla="*/ 3701 h 107382"/>
                    <a:gd name="connsiteX6" fmla="*/ 0 w 103700"/>
                    <a:gd name="connsiteY6" fmla="*/ 3960 h 107382"/>
                    <a:gd name="connsiteX7" fmla="*/ 103701 w 103700"/>
                    <a:gd name="connsiteY7" fmla="*/ 3701 h 107382"/>
                    <a:gd name="connsiteX8" fmla="*/ 103701 w 103700"/>
                    <a:gd name="connsiteY8" fmla="*/ 3701 h 107382"/>
                    <a:gd name="connsiteX9" fmla="*/ 52109 w 103700"/>
                    <a:gd name="connsiteY9" fmla="*/ 107382 h 107382"/>
                    <a:gd name="connsiteX10" fmla="*/ 103701 w 103700"/>
                    <a:gd name="connsiteY10" fmla="*/ 3701 h 107382"/>
                    <a:gd name="connsiteX11" fmla="*/ 52109 w 103700"/>
                    <a:gd name="connsiteY11" fmla="*/ 107382 h 10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7382">
                      <a:moveTo>
                        <a:pt x="52109" y="107382"/>
                      </a:moveTo>
                      <a:cubicBezTo>
                        <a:pt x="37332" y="98581"/>
                        <a:pt x="34740" y="55994"/>
                        <a:pt x="0" y="3960"/>
                      </a:cubicBezTo>
                      <a:moveTo>
                        <a:pt x="52109" y="107382"/>
                      </a:moveTo>
                      <a:cubicBezTo>
                        <a:pt x="20222" y="75152"/>
                        <a:pt x="19573" y="28683"/>
                        <a:pt x="0" y="3960"/>
                      </a:cubicBezTo>
                      <a:moveTo>
                        <a:pt x="0" y="3960"/>
                      </a:moveTo>
                      <a:cubicBezTo>
                        <a:pt x="28388" y="18975"/>
                        <a:pt x="61961" y="-9761"/>
                        <a:pt x="103701" y="3701"/>
                      </a:cubicBezTo>
                      <a:moveTo>
                        <a:pt x="0" y="3960"/>
                      </a:moveTo>
                      <a:cubicBezTo>
                        <a:pt x="37332" y="2795"/>
                        <a:pt x="53924" y="-2382"/>
                        <a:pt x="103701" y="3701"/>
                      </a:cubicBezTo>
                      <a:moveTo>
                        <a:pt x="103701" y="3701"/>
                      </a:moveTo>
                      <a:cubicBezTo>
                        <a:pt x="85164" y="49652"/>
                        <a:pt x="97478" y="40720"/>
                        <a:pt x="52109" y="107382"/>
                      </a:cubicBezTo>
                      <a:moveTo>
                        <a:pt x="103701" y="3701"/>
                      </a:moveTo>
                      <a:cubicBezTo>
                        <a:pt x="97867" y="39038"/>
                        <a:pt x="61701" y="70363"/>
                        <a:pt x="52109" y="107382"/>
                      </a:cubicBezTo>
                    </a:path>
                  </a:pathLst>
                </a:custGeom>
                <a:noFill/>
                <a:ln w="25925" cap="rnd">
                  <a:solidFill>
                    <a:srgbClr val="E8E0F8"/>
                  </a:solidFill>
                  <a:prstDash val="solid"/>
                  <a:round/>
                </a:ln>
              </p:spPr>
              <p:txBody>
                <a:bodyPr rtlCol="0" anchor="ctr"/>
                <a:lstStyle/>
                <a:p>
                  <a:endParaRPr lang="en-IL"/>
                </a:p>
              </p:txBody>
            </p:sp>
          </p:grpSp>
          <p:sp>
            <p:nvSpPr>
              <p:cNvPr id="514" name="TextBox 513">
                <a:extLst>
                  <a:ext uri="{FF2B5EF4-FFF2-40B4-BE49-F238E27FC236}">
                    <a16:creationId xmlns:a16="http://schemas.microsoft.com/office/drawing/2014/main" id="{61F959CD-7DC9-5DED-831E-6CE3075AF4F7}"/>
                  </a:ext>
                </a:extLst>
              </p:cNvPr>
              <p:cNvSpPr txBox="1"/>
              <p:nvPr/>
            </p:nvSpPr>
            <p:spPr>
              <a:xfrm rot="19822289">
                <a:off x="5477236" y="6643679"/>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515" name="Graphic 405">
              <a:extLst>
                <a:ext uri="{FF2B5EF4-FFF2-40B4-BE49-F238E27FC236}">
                  <a16:creationId xmlns:a16="http://schemas.microsoft.com/office/drawing/2014/main" id="{13F52087-C630-4EC5-9C7A-D44C529FC7C8}"/>
                </a:ext>
              </a:extLst>
            </p:cNvPr>
            <p:cNvGrpSpPr/>
            <p:nvPr/>
          </p:nvGrpSpPr>
          <p:grpSpPr>
            <a:xfrm>
              <a:off x="3416530" y="7310836"/>
              <a:ext cx="2326762" cy="1325121"/>
              <a:chOff x="3416530" y="7310836"/>
              <a:chExt cx="2326762" cy="1325121"/>
            </a:xfrm>
          </p:grpSpPr>
          <p:grpSp>
            <p:nvGrpSpPr>
              <p:cNvPr id="516" name="Graphic 405">
                <a:extLst>
                  <a:ext uri="{FF2B5EF4-FFF2-40B4-BE49-F238E27FC236}">
                    <a16:creationId xmlns:a16="http://schemas.microsoft.com/office/drawing/2014/main" id="{142FF2EC-066D-BBDC-F755-8398BE76F050}"/>
                  </a:ext>
                </a:extLst>
              </p:cNvPr>
              <p:cNvGrpSpPr/>
              <p:nvPr/>
            </p:nvGrpSpPr>
            <p:grpSpPr>
              <a:xfrm>
                <a:off x="3416530" y="7310836"/>
                <a:ext cx="2326762" cy="1325121"/>
                <a:chOff x="3416530" y="7310836"/>
                <a:chExt cx="2326762" cy="1325121"/>
              </a:xfrm>
            </p:grpSpPr>
            <p:sp>
              <p:nvSpPr>
                <p:cNvPr id="517" name="Freeform 516">
                  <a:extLst>
                    <a:ext uri="{FF2B5EF4-FFF2-40B4-BE49-F238E27FC236}">
                      <a16:creationId xmlns:a16="http://schemas.microsoft.com/office/drawing/2014/main" id="{A8495230-8F62-8834-18BC-FB26887EFCC3}"/>
                    </a:ext>
                  </a:extLst>
                </p:cNvPr>
                <p:cNvSpPr/>
                <p:nvPr/>
              </p:nvSpPr>
              <p:spPr>
                <a:xfrm>
                  <a:off x="3456714" y="7328254"/>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518" name="Freeform 517">
                  <a:extLst>
                    <a:ext uri="{FF2B5EF4-FFF2-40B4-BE49-F238E27FC236}">
                      <a16:creationId xmlns:a16="http://schemas.microsoft.com/office/drawing/2014/main" id="{F0955905-A5ED-B305-FE91-781E61BDB88F}"/>
                    </a:ext>
                  </a:extLst>
                </p:cNvPr>
                <p:cNvSpPr/>
                <p:nvPr/>
              </p:nvSpPr>
              <p:spPr>
                <a:xfrm>
                  <a:off x="3416530" y="7359450"/>
                  <a:ext cx="2301249" cy="1270323"/>
                </a:xfrm>
                <a:custGeom>
                  <a:avLst/>
                  <a:gdLst>
                    <a:gd name="connsiteX0" fmla="*/ 89960 w 2301249"/>
                    <a:gd name="connsiteY0" fmla="*/ 0 h 1270323"/>
                    <a:gd name="connsiteX1" fmla="*/ 2301249 w 2301249"/>
                    <a:gd name="connsiteY1" fmla="*/ 3753 h 1270323"/>
                    <a:gd name="connsiteX2" fmla="*/ 2280250 w 2301249"/>
                    <a:gd name="connsiteY2" fmla="*/ 1244953 h 1270323"/>
                    <a:gd name="connsiteX3" fmla="*/ 0 w 2301249"/>
                    <a:gd name="connsiteY3" fmla="*/ 1270324 h 1270323"/>
                  </a:gdLst>
                  <a:ahLst/>
                  <a:cxnLst>
                    <a:cxn ang="0">
                      <a:pos x="connsiteX0" y="connsiteY0"/>
                    </a:cxn>
                    <a:cxn ang="0">
                      <a:pos x="connsiteX1" y="connsiteY1"/>
                    </a:cxn>
                    <a:cxn ang="0">
                      <a:pos x="connsiteX2" y="connsiteY2"/>
                    </a:cxn>
                    <a:cxn ang="0">
                      <a:pos x="connsiteX3" y="connsiteY3"/>
                    </a:cxn>
                  </a:cxnLst>
                  <a:rect l="l" t="t" r="r" b="b"/>
                  <a:pathLst>
                    <a:path w="2301249" h="1270323">
                      <a:moveTo>
                        <a:pt x="89960" y="0"/>
                      </a:moveTo>
                      <a:lnTo>
                        <a:pt x="2301249" y="3753"/>
                      </a:lnTo>
                      <a:lnTo>
                        <a:pt x="2280250" y="1244953"/>
                      </a:lnTo>
                      <a:lnTo>
                        <a:pt x="0" y="1270324"/>
                      </a:lnTo>
                    </a:path>
                  </a:pathLst>
                </a:custGeom>
                <a:solidFill>
                  <a:srgbClr val="2D2D2D"/>
                </a:solidFill>
                <a:ln w="12963" cap="flat">
                  <a:noFill/>
                  <a:prstDash val="solid"/>
                  <a:miter/>
                </a:ln>
              </p:spPr>
              <p:txBody>
                <a:bodyPr rtlCol="0" anchor="ctr"/>
                <a:lstStyle/>
                <a:p>
                  <a:endParaRPr lang="en-IL"/>
                </a:p>
              </p:txBody>
            </p:sp>
            <p:sp>
              <p:nvSpPr>
                <p:cNvPr id="519" name="Freeform 518">
                  <a:extLst>
                    <a:ext uri="{FF2B5EF4-FFF2-40B4-BE49-F238E27FC236}">
                      <a16:creationId xmlns:a16="http://schemas.microsoft.com/office/drawing/2014/main" id="{384B5F5C-CEA8-D4BC-F400-E8FA4EFFF6BA}"/>
                    </a:ext>
                  </a:extLst>
                </p:cNvPr>
                <p:cNvSpPr/>
                <p:nvPr/>
              </p:nvSpPr>
              <p:spPr>
                <a:xfrm>
                  <a:off x="3445295" y="7310836"/>
                  <a:ext cx="2297997" cy="1325121"/>
                </a:xfrm>
                <a:custGeom>
                  <a:avLst/>
                  <a:gdLst>
                    <a:gd name="connsiteX0" fmla="*/ 11419 w 2297997"/>
                    <a:gd name="connsiteY0" fmla="*/ 17418 h 1325121"/>
                    <a:gd name="connsiteX1" fmla="*/ 2281429 w 2297997"/>
                    <a:gd name="connsiteY1" fmla="*/ 17418 h 1325121"/>
                    <a:gd name="connsiteX2" fmla="*/ 11419 w 2297997"/>
                    <a:gd name="connsiteY2" fmla="*/ 17418 h 1325121"/>
                    <a:gd name="connsiteX3" fmla="*/ 2281429 w 2297997"/>
                    <a:gd name="connsiteY3" fmla="*/ 17418 h 1325121"/>
                    <a:gd name="connsiteX4" fmla="*/ 2281429 w 2297997"/>
                    <a:gd name="connsiteY4" fmla="*/ 17418 h 1325121"/>
                    <a:gd name="connsiteX5" fmla="*/ 2281429 w 2297997"/>
                    <a:gd name="connsiteY5" fmla="*/ 1321785 h 1325121"/>
                    <a:gd name="connsiteX6" fmla="*/ 2281429 w 2297997"/>
                    <a:gd name="connsiteY6" fmla="*/ 17418 h 1325121"/>
                    <a:gd name="connsiteX7" fmla="*/ 2281429 w 2297997"/>
                    <a:gd name="connsiteY7" fmla="*/ 1321785 h 1325121"/>
                    <a:gd name="connsiteX8" fmla="*/ 2281429 w 2297997"/>
                    <a:gd name="connsiteY8" fmla="*/ 1321785 h 1325121"/>
                    <a:gd name="connsiteX9" fmla="*/ 11419 w 2297997"/>
                    <a:gd name="connsiteY9" fmla="*/ 1321785 h 1325121"/>
                    <a:gd name="connsiteX10" fmla="*/ 2281429 w 2297997"/>
                    <a:gd name="connsiteY10" fmla="*/ 1321785 h 1325121"/>
                    <a:gd name="connsiteX11" fmla="*/ 11419 w 2297997"/>
                    <a:gd name="connsiteY11" fmla="*/ 1321785 h 1325121"/>
                    <a:gd name="connsiteX12" fmla="*/ 11419 w 2297997"/>
                    <a:gd name="connsiteY12" fmla="*/ 1321785 h 1325121"/>
                    <a:gd name="connsiteX13" fmla="*/ 11419 w 2297997"/>
                    <a:gd name="connsiteY13" fmla="*/ 17418 h 1325121"/>
                    <a:gd name="connsiteX14" fmla="*/ 11419 w 2297997"/>
                    <a:gd name="connsiteY14" fmla="*/ 1321785 h 1325121"/>
                    <a:gd name="connsiteX15" fmla="*/ 11419 w 2297997"/>
                    <a:gd name="connsiteY15" fmla="*/ 17418 h 13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7997" h="1325121">
                      <a:moveTo>
                        <a:pt x="11419" y="17418"/>
                      </a:moveTo>
                      <a:cubicBezTo>
                        <a:pt x="466147" y="8746"/>
                        <a:pt x="947707" y="-17013"/>
                        <a:pt x="2281429" y="17418"/>
                      </a:cubicBezTo>
                      <a:moveTo>
                        <a:pt x="11419" y="17418"/>
                      </a:moveTo>
                      <a:cubicBezTo>
                        <a:pt x="646586" y="34892"/>
                        <a:pt x="1286809" y="44730"/>
                        <a:pt x="2281429" y="17418"/>
                      </a:cubicBezTo>
                      <a:moveTo>
                        <a:pt x="2281429" y="17418"/>
                      </a:moveTo>
                      <a:cubicBezTo>
                        <a:pt x="2313835" y="357586"/>
                        <a:pt x="2290243" y="848552"/>
                        <a:pt x="2281429" y="1321785"/>
                      </a:cubicBezTo>
                      <a:moveTo>
                        <a:pt x="2281429" y="17418"/>
                      </a:moveTo>
                      <a:cubicBezTo>
                        <a:pt x="2272484" y="310859"/>
                        <a:pt x="2275336" y="547604"/>
                        <a:pt x="2281429" y="1321785"/>
                      </a:cubicBezTo>
                      <a:moveTo>
                        <a:pt x="2281429" y="1321785"/>
                      </a:moveTo>
                      <a:cubicBezTo>
                        <a:pt x="1607503" y="1267161"/>
                        <a:pt x="855414" y="1341201"/>
                        <a:pt x="11419" y="1321785"/>
                      </a:cubicBezTo>
                      <a:moveTo>
                        <a:pt x="2281429" y="1321785"/>
                      </a:moveTo>
                      <a:cubicBezTo>
                        <a:pt x="1582356" y="1303922"/>
                        <a:pt x="897413" y="1282693"/>
                        <a:pt x="11419" y="1321785"/>
                      </a:cubicBezTo>
                      <a:moveTo>
                        <a:pt x="11419" y="1321785"/>
                      </a:moveTo>
                      <a:cubicBezTo>
                        <a:pt x="-26561" y="1033392"/>
                        <a:pt x="45252" y="749142"/>
                        <a:pt x="11419" y="17418"/>
                      </a:cubicBezTo>
                      <a:moveTo>
                        <a:pt x="11419" y="1321785"/>
                      </a:moveTo>
                      <a:cubicBezTo>
                        <a:pt x="20104" y="1060575"/>
                        <a:pt x="11290" y="743706"/>
                        <a:pt x="11419" y="17418"/>
                      </a:cubicBezTo>
                    </a:path>
                  </a:pathLst>
                </a:custGeom>
                <a:noFill/>
                <a:ln w="38888" cap="rnd">
                  <a:solidFill>
                    <a:srgbClr val="677B8F"/>
                  </a:solidFill>
                  <a:prstDash val="solid"/>
                  <a:round/>
                </a:ln>
              </p:spPr>
              <p:txBody>
                <a:bodyPr rtlCol="0" anchor="ctr"/>
                <a:lstStyle/>
                <a:p>
                  <a:endParaRPr lang="en-IL"/>
                </a:p>
              </p:txBody>
            </p:sp>
          </p:grpSp>
          <p:sp>
            <p:nvSpPr>
              <p:cNvPr id="520" name="TextBox 519">
                <a:extLst>
                  <a:ext uri="{FF2B5EF4-FFF2-40B4-BE49-F238E27FC236}">
                    <a16:creationId xmlns:a16="http://schemas.microsoft.com/office/drawing/2014/main" id="{C966A7EA-38A8-2C41-AC72-73B56E7D3678}"/>
                  </a:ext>
                </a:extLst>
              </p:cNvPr>
              <p:cNvSpPr txBox="1"/>
              <p:nvPr/>
            </p:nvSpPr>
            <p:spPr>
              <a:xfrm>
                <a:off x="3851290" y="7483706"/>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Suit</a:t>
                </a:r>
              </a:p>
              <a:p>
                <a:pPr algn="ctr"/>
                <a:r>
                  <a:rPr lang="en-IL" sz="2800" dirty="0">
                    <a:ln/>
                    <a:solidFill>
                      <a:srgbClr val="F4F4F4"/>
                    </a:solidFill>
                    <a:latin typeface="Comic Sans MS"/>
                    <a:sym typeface="Comic Sans MS"/>
                    <a:rtl val="0"/>
                  </a:rPr>
                  <a:t>System</a:t>
                </a:r>
              </a:p>
            </p:txBody>
          </p:sp>
        </p:grpSp>
        <p:grpSp>
          <p:nvGrpSpPr>
            <p:cNvPr id="521" name="Graphic 405">
              <a:extLst>
                <a:ext uri="{FF2B5EF4-FFF2-40B4-BE49-F238E27FC236}">
                  <a16:creationId xmlns:a16="http://schemas.microsoft.com/office/drawing/2014/main" id="{CC987D67-95EC-EB55-623C-C78FFE240493}"/>
                </a:ext>
              </a:extLst>
            </p:cNvPr>
            <p:cNvGrpSpPr/>
            <p:nvPr/>
          </p:nvGrpSpPr>
          <p:grpSpPr>
            <a:xfrm>
              <a:off x="4550498" y="4341341"/>
              <a:ext cx="6878211" cy="2958048"/>
              <a:chOff x="4550498" y="4341341"/>
              <a:chExt cx="6878211" cy="2958048"/>
            </a:xfrm>
          </p:grpSpPr>
          <p:grpSp>
            <p:nvGrpSpPr>
              <p:cNvPr id="522" name="Graphic 405">
                <a:extLst>
                  <a:ext uri="{FF2B5EF4-FFF2-40B4-BE49-F238E27FC236}">
                    <a16:creationId xmlns:a16="http://schemas.microsoft.com/office/drawing/2014/main" id="{D5895859-9B53-A12B-CB66-32ED6F4FEAD7}"/>
                  </a:ext>
                </a:extLst>
              </p:cNvPr>
              <p:cNvGrpSpPr/>
              <p:nvPr/>
            </p:nvGrpSpPr>
            <p:grpSpPr>
              <a:xfrm>
                <a:off x="4550498" y="4622442"/>
                <a:ext cx="6878211" cy="2676947"/>
                <a:chOff x="4550498" y="4622442"/>
                <a:chExt cx="6878211" cy="2676947"/>
              </a:xfrm>
            </p:grpSpPr>
            <p:sp>
              <p:nvSpPr>
                <p:cNvPr id="523" name="Freeform 522">
                  <a:extLst>
                    <a:ext uri="{FF2B5EF4-FFF2-40B4-BE49-F238E27FC236}">
                      <a16:creationId xmlns:a16="http://schemas.microsoft.com/office/drawing/2014/main" id="{D0CEB833-52A6-446D-8798-2F8860F6414A}"/>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Lst>
                  <a:ahLst/>
                  <a:cxnLst>
                    <a:cxn ang="0">
                      <a:pos x="connsiteX0" y="connsiteY0"/>
                    </a:cxn>
                    <a:cxn ang="0">
                      <a:pos x="connsiteX1" y="connsiteY1"/>
                    </a:cxn>
                  </a:cxnLst>
                  <a:rect l="l" t="t" r="r" b="b"/>
                  <a:pathLst>
                    <a:path w="6826490" h="2573784">
                      <a:moveTo>
                        <a:pt x="6826491" y="0"/>
                      </a:moveTo>
                      <a:cubicBezTo>
                        <a:pt x="2384638" y="343534"/>
                        <a:pt x="109145" y="1201462"/>
                        <a:pt x="0" y="2573784"/>
                      </a:cubicBezTo>
                    </a:path>
                  </a:pathLst>
                </a:custGeom>
                <a:noFill/>
                <a:ln w="12963" cap="flat">
                  <a:noFill/>
                  <a:prstDash val="solid"/>
                  <a:miter/>
                </a:ln>
              </p:spPr>
              <p:txBody>
                <a:bodyPr rtlCol="0" anchor="ctr"/>
                <a:lstStyle/>
                <a:p>
                  <a:endParaRPr lang="en-IL"/>
                </a:p>
              </p:txBody>
            </p:sp>
            <p:sp>
              <p:nvSpPr>
                <p:cNvPr id="524" name="Freeform 523">
                  <a:extLst>
                    <a:ext uri="{FF2B5EF4-FFF2-40B4-BE49-F238E27FC236}">
                      <a16:creationId xmlns:a16="http://schemas.microsoft.com/office/drawing/2014/main" id="{5477D137-3134-EFA6-EF91-33318140C9D7}"/>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Lst>
                  <a:ahLst/>
                  <a:cxnLst>
                    <a:cxn ang="0">
                      <a:pos x="connsiteX0" y="connsiteY0"/>
                    </a:cxn>
                    <a:cxn ang="0">
                      <a:pos x="connsiteX1" y="connsiteY1"/>
                    </a:cxn>
                    <a:cxn ang="0">
                      <a:pos x="connsiteX2" y="connsiteY2"/>
                    </a:cxn>
                  </a:cxnLst>
                  <a:rect l="l" t="t" r="r" b="b"/>
                  <a:pathLst>
                    <a:path w="103441" h="107305">
                      <a:moveTo>
                        <a:pt x="43554" y="107306"/>
                      </a:moveTo>
                      <a:lnTo>
                        <a:pt x="0" y="0"/>
                      </a:lnTo>
                      <a:lnTo>
                        <a:pt x="103442" y="8155"/>
                      </a:lnTo>
                      <a:close/>
                    </a:path>
                  </a:pathLst>
                </a:custGeom>
                <a:noFill/>
                <a:ln w="12963" cap="flat">
                  <a:noFill/>
                  <a:prstDash val="solid"/>
                  <a:miter/>
                </a:ln>
              </p:spPr>
              <p:txBody>
                <a:bodyPr rtlCol="0" anchor="ctr"/>
                <a:lstStyle/>
                <a:p>
                  <a:endParaRPr lang="en-IL"/>
                </a:p>
              </p:txBody>
            </p:sp>
            <p:sp>
              <p:nvSpPr>
                <p:cNvPr id="525" name="Freeform 524">
                  <a:extLst>
                    <a:ext uri="{FF2B5EF4-FFF2-40B4-BE49-F238E27FC236}">
                      <a16:creationId xmlns:a16="http://schemas.microsoft.com/office/drawing/2014/main" id="{D40157FE-2BAA-DF6E-ED12-CF8E5AD84608}"/>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 name="connsiteX2" fmla="*/ 6826491 w 6826490"/>
                    <a:gd name="connsiteY2" fmla="*/ 0 h 2573784"/>
                    <a:gd name="connsiteX3" fmla="*/ 0 w 6826490"/>
                    <a:gd name="connsiteY3" fmla="*/ 2573784 h 2573784"/>
                  </a:gdLst>
                  <a:ahLst/>
                  <a:cxnLst>
                    <a:cxn ang="0">
                      <a:pos x="connsiteX0" y="connsiteY0"/>
                    </a:cxn>
                    <a:cxn ang="0">
                      <a:pos x="connsiteX1" y="connsiteY1"/>
                    </a:cxn>
                    <a:cxn ang="0">
                      <a:pos x="connsiteX2" y="connsiteY2"/>
                    </a:cxn>
                    <a:cxn ang="0">
                      <a:pos x="connsiteX3" y="connsiteY3"/>
                    </a:cxn>
                  </a:cxnLst>
                  <a:rect l="l" t="t" r="r" b="b"/>
                  <a:pathLst>
                    <a:path w="6826490" h="2573784">
                      <a:moveTo>
                        <a:pt x="6826491" y="0"/>
                      </a:moveTo>
                      <a:cubicBezTo>
                        <a:pt x="2338971" y="351300"/>
                        <a:pt x="107201" y="1249225"/>
                        <a:pt x="0" y="2573784"/>
                      </a:cubicBezTo>
                      <a:moveTo>
                        <a:pt x="6826491" y="0"/>
                      </a:moveTo>
                      <a:cubicBezTo>
                        <a:pt x="2383432" y="363985"/>
                        <a:pt x="84127" y="1233563"/>
                        <a:pt x="0" y="2573784"/>
                      </a:cubicBezTo>
                    </a:path>
                  </a:pathLst>
                </a:custGeom>
                <a:noFill/>
                <a:ln w="25925" cap="rnd">
                  <a:solidFill>
                    <a:srgbClr val="E8E0F8"/>
                  </a:solidFill>
                  <a:prstDash val="solid"/>
                  <a:round/>
                </a:ln>
              </p:spPr>
              <p:txBody>
                <a:bodyPr rtlCol="0" anchor="ctr"/>
                <a:lstStyle/>
                <a:p>
                  <a:endParaRPr lang="en-IL"/>
                </a:p>
              </p:txBody>
            </p:sp>
            <p:sp>
              <p:nvSpPr>
                <p:cNvPr id="526" name="Freeform 525">
                  <a:extLst>
                    <a:ext uri="{FF2B5EF4-FFF2-40B4-BE49-F238E27FC236}">
                      <a16:creationId xmlns:a16="http://schemas.microsoft.com/office/drawing/2014/main" id="{2F325FC8-FBA9-8285-BAD5-B7D8638118F0}"/>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 name="connsiteX3" fmla="*/ 43554 w 103441"/>
                    <a:gd name="connsiteY3" fmla="*/ 107306 h 107305"/>
                  </a:gdLst>
                  <a:ahLst/>
                  <a:cxnLst>
                    <a:cxn ang="0">
                      <a:pos x="connsiteX0" y="connsiteY0"/>
                    </a:cxn>
                    <a:cxn ang="0">
                      <a:pos x="connsiteX1" y="connsiteY1"/>
                    </a:cxn>
                    <a:cxn ang="0">
                      <a:pos x="connsiteX2" y="connsiteY2"/>
                    </a:cxn>
                    <a:cxn ang="0">
                      <a:pos x="connsiteX3" y="connsiteY3"/>
                    </a:cxn>
                  </a:cxnLst>
                  <a:rect l="l" t="t" r="r" b="b"/>
                  <a:pathLst>
                    <a:path w="103441" h="107305">
                      <a:moveTo>
                        <a:pt x="43554" y="107306"/>
                      </a:moveTo>
                      <a:cubicBezTo>
                        <a:pt x="35777" y="61743"/>
                        <a:pt x="8944" y="49576"/>
                        <a:pt x="0" y="0"/>
                      </a:cubicBezTo>
                      <a:cubicBezTo>
                        <a:pt x="23333" y="30807"/>
                        <a:pt x="56647" y="-4660"/>
                        <a:pt x="103442" y="8155"/>
                      </a:cubicBezTo>
                      <a:cubicBezTo>
                        <a:pt x="71035" y="45822"/>
                        <a:pt x="93460" y="30160"/>
                        <a:pt x="43554" y="107306"/>
                      </a:cubicBezTo>
                    </a:path>
                  </a:pathLst>
                </a:custGeom>
                <a:solidFill>
                  <a:srgbClr val="E8E0F8"/>
                </a:solidFill>
                <a:ln w="12963" cap="flat">
                  <a:noFill/>
                  <a:prstDash val="solid"/>
                  <a:miter/>
                </a:ln>
              </p:spPr>
              <p:txBody>
                <a:bodyPr rtlCol="0" anchor="ctr"/>
                <a:lstStyle/>
                <a:p>
                  <a:endParaRPr lang="en-IL"/>
                </a:p>
              </p:txBody>
            </p:sp>
            <p:sp>
              <p:nvSpPr>
                <p:cNvPr id="527" name="Freeform 526">
                  <a:extLst>
                    <a:ext uri="{FF2B5EF4-FFF2-40B4-BE49-F238E27FC236}">
                      <a16:creationId xmlns:a16="http://schemas.microsoft.com/office/drawing/2014/main" id="{B8C75F24-E4B5-4A73-9FB8-53DFB368EA8F}"/>
                    </a:ext>
                  </a:extLst>
                </p:cNvPr>
                <p:cNvSpPr/>
                <p:nvPr/>
              </p:nvSpPr>
              <p:spPr>
                <a:xfrm>
                  <a:off x="4550498" y="7191158"/>
                  <a:ext cx="103441" cy="108231"/>
                </a:xfrm>
                <a:custGeom>
                  <a:avLst/>
                  <a:gdLst>
                    <a:gd name="connsiteX0" fmla="*/ 43554 w 103441"/>
                    <a:gd name="connsiteY0" fmla="*/ 108232 h 108231"/>
                    <a:gd name="connsiteX1" fmla="*/ 0 w 103441"/>
                    <a:gd name="connsiteY1" fmla="*/ 926 h 108231"/>
                    <a:gd name="connsiteX2" fmla="*/ 43554 w 103441"/>
                    <a:gd name="connsiteY2" fmla="*/ 108232 h 108231"/>
                    <a:gd name="connsiteX3" fmla="*/ 0 w 103441"/>
                    <a:gd name="connsiteY3" fmla="*/ 926 h 108231"/>
                    <a:gd name="connsiteX4" fmla="*/ 0 w 103441"/>
                    <a:gd name="connsiteY4" fmla="*/ 926 h 108231"/>
                    <a:gd name="connsiteX5" fmla="*/ 103442 w 103441"/>
                    <a:gd name="connsiteY5" fmla="*/ 9081 h 108231"/>
                    <a:gd name="connsiteX6" fmla="*/ 0 w 103441"/>
                    <a:gd name="connsiteY6" fmla="*/ 926 h 108231"/>
                    <a:gd name="connsiteX7" fmla="*/ 103442 w 103441"/>
                    <a:gd name="connsiteY7" fmla="*/ 9081 h 108231"/>
                    <a:gd name="connsiteX8" fmla="*/ 103442 w 103441"/>
                    <a:gd name="connsiteY8" fmla="*/ 9081 h 108231"/>
                    <a:gd name="connsiteX9" fmla="*/ 43554 w 103441"/>
                    <a:gd name="connsiteY9" fmla="*/ 108232 h 108231"/>
                    <a:gd name="connsiteX10" fmla="*/ 103442 w 103441"/>
                    <a:gd name="connsiteY10" fmla="*/ 9081 h 108231"/>
                    <a:gd name="connsiteX11" fmla="*/ 43554 w 103441"/>
                    <a:gd name="connsiteY11" fmla="*/ 108232 h 10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41" h="108231">
                      <a:moveTo>
                        <a:pt x="43554" y="108232"/>
                      </a:moveTo>
                      <a:cubicBezTo>
                        <a:pt x="55350" y="84933"/>
                        <a:pt x="32666" y="53090"/>
                        <a:pt x="0" y="926"/>
                      </a:cubicBezTo>
                      <a:moveTo>
                        <a:pt x="43554" y="108232"/>
                      </a:moveTo>
                      <a:cubicBezTo>
                        <a:pt x="15166" y="66940"/>
                        <a:pt x="18148" y="24354"/>
                        <a:pt x="0" y="926"/>
                      </a:cubicBezTo>
                      <a:moveTo>
                        <a:pt x="0" y="926"/>
                      </a:moveTo>
                      <a:cubicBezTo>
                        <a:pt x="48091" y="4550"/>
                        <a:pt x="61443" y="-7617"/>
                        <a:pt x="103442" y="9081"/>
                      </a:cubicBezTo>
                      <a:moveTo>
                        <a:pt x="0" y="926"/>
                      </a:moveTo>
                      <a:cubicBezTo>
                        <a:pt x="46665" y="10245"/>
                        <a:pt x="76090" y="-3087"/>
                        <a:pt x="103442" y="9081"/>
                      </a:cubicBezTo>
                      <a:moveTo>
                        <a:pt x="103442" y="9081"/>
                      </a:moveTo>
                      <a:cubicBezTo>
                        <a:pt x="92294" y="28367"/>
                        <a:pt x="77387" y="59433"/>
                        <a:pt x="43554" y="108232"/>
                      </a:cubicBezTo>
                      <a:moveTo>
                        <a:pt x="103442" y="9081"/>
                      </a:moveTo>
                      <a:cubicBezTo>
                        <a:pt x="74665" y="50242"/>
                        <a:pt x="71554" y="85580"/>
                        <a:pt x="43554" y="108232"/>
                      </a:cubicBezTo>
                    </a:path>
                  </a:pathLst>
                </a:custGeom>
                <a:noFill/>
                <a:ln w="25925" cap="rnd">
                  <a:solidFill>
                    <a:srgbClr val="E8E0F8"/>
                  </a:solidFill>
                  <a:prstDash val="solid"/>
                  <a:round/>
                </a:ln>
              </p:spPr>
              <p:txBody>
                <a:bodyPr rtlCol="0" anchor="ctr"/>
                <a:lstStyle/>
                <a:p>
                  <a:endParaRPr lang="en-IL"/>
                </a:p>
              </p:txBody>
            </p:sp>
          </p:grpSp>
          <p:sp>
            <p:nvSpPr>
              <p:cNvPr id="528" name="TextBox 527">
                <a:extLst>
                  <a:ext uri="{FF2B5EF4-FFF2-40B4-BE49-F238E27FC236}">
                    <a16:creationId xmlns:a16="http://schemas.microsoft.com/office/drawing/2014/main" id="{9139BD41-8BE4-C7DF-FAD0-14999F4D6064}"/>
                  </a:ext>
                </a:extLst>
              </p:cNvPr>
              <p:cNvSpPr txBox="1"/>
              <p:nvPr/>
            </p:nvSpPr>
            <p:spPr>
              <a:xfrm rot="21224536">
                <a:off x="8991600" y="4341341"/>
                <a:ext cx="2133599"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Advanced Actions</a:t>
                </a:r>
              </a:p>
            </p:txBody>
          </p:sp>
        </p:grpSp>
        <p:grpSp>
          <p:nvGrpSpPr>
            <p:cNvPr id="529" name="Graphic 405">
              <a:extLst>
                <a:ext uri="{FF2B5EF4-FFF2-40B4-BE49-F238E27FC236}">
                  <a16:creationId xmlns:a16="http://schemas.microsoft.com/office/drawing/2014/main" id="{C2971E40-1595-F2A3-08A7-8CB99A1B9C78}"/>
                </a:ext>
              </a:extLst>
            </p:cNvPr>
            <p:cNvGrpSpPr/>
            <p:nvPr/>
          </p:nvGrpSpPr>
          <p:grpSpPr>
            <a:xfrm>
              <a:off x="5726723" y="6228054"/>
              <a:ext cx="10120700" cy="1100200"/>
              <a:chOff x="5726723" y="6228054"/>
              <a:chExt cx="10120700" cy="1100200"/>
            </a:xfrm>
          </p:grpSpPr>
          <p:grpSp>
            <p:nvGrpSpPr>
              <p:cNvPr id="530" name="Graphic 405">
                <a:extLst>
                  <a:ext uri="{FF2B5EF4-FFF2-40B4-BE49-F238E27FC236}">
                    <a16:creationId xmlns:a16="http://schemas.microsoft.com/office/drawing/2014/main" id="{5327F842-A4AD-827E-EC81-60B89A3D96CF}"/>
                  </a:ext>
                </a:extLst>
              </p:cNvPr>
              <p:cNvGrpSpPr/>
              <p:nvPr/>
            </p:nvGrpSpPr>
            <p:grpSpPr>
              <a:xfrm>
                <a:off x="5726723" y="6415900"/>
                <a:ext cx="1138504" cy="912354"/>
                <a:chOff x="5726723" y="6415900"/>
                <a:chExt cx="1138504" cy="912354"/>
              </a:xfrm>
            </p:grpSpPr>
            <p:sp>
              <p:nvSpPr>
                <p:cNvPr id="531" name="Freeform 530">
                  <a:extLst>
                    <a:ext uri="{FF2B5EF4-FFF2-40B4-BE49-F238E27FC236}">
                      <a16:creationId xmlns:a16="http://schemas.microsoft.com/office/drawing/2014/main" id="{F14FA197-1EBB-7EC3-C843-8514AF523DD1}"/>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Lst>
                  <a:ahLst/>
                  <a:cxnLst>
                    <a:cxn ang="0">
                      <a:pos x="connsiteX0" y="connsiteY0"/>
                    </a:cxn>
                    <a:cxn ang="0">
                      <a:pos x="connsiteX1" y="connsiteY1"/>
                    </a:cxn>
                  </a:cxnLst>
                  <a:rect l="l" t="t" r="r" b="b"/>
                  <a:pathLst>
                    <a:path w="1043359" h="853786">
                      <a:moveTo>
                        <a:pt x="0" y="853786"/>
                      </a:moveTo>
                      <a:cubicBezTo>
                        <a:pt x="223644" y="489374"/>
                        <a:pt x="571430" y="204774"/>
                        <a:pt x="1043359" y="0"/>
                      </a:cubicBezTo>
                    </a:path>
                  </a:pathLst>
                </a:custGeom>
                <a:noFill/>
                <a:ln w="12963" cap="flat">
                  <a:noFill/>
                  <a:prstDash val="solid"/>
                  <a:miter/>
                </a:ln>
              </p:spPr>
              <p:txBody>
                <a:bodyPr rtlCol="0" anchor="ctr"/>
                <a:lstStyle/>
                <a:p>
                  <a:endParaRPr lang="en-IL"/>
                </a:p>
              </p:txBody>
            </p:sp>
            <p:sp>
              <p:nvSpPr>
                <p:cNvPr id="532" name="Freeform 531">
                  <a:extLst>
                    <a:ext uri="{FF2B5EF4-FFF2-40B4-BE49-F238E27FC236}">
                      <a16:creationId xmlns:a16="http://schemas.microsoft.com/office/drawing/2014/main" id="{AC17EDED-77BA-1D4D-8040-8F03A9E9256B}"/>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0 w 115756"/>
                    <a:gd name="connsiteY2" fmla="*/ 0 h 95008"/>
                  </a:gdLst>
                  <a:ahLst/>
                  <a:cxnLst>
                    <a:cxn ang="0">
                      <a:pos x="connsiteX0" y="connsiteY0"/>
                    </a:cxn>
                    <a:cxn ang="0">
                      <a:pos x="connsiteX1" y="connsiteY1"/>
                    </a:cxn>
                    <a:cxn ang="0">
                      <a:pos x="connsiteX2" y="connsiteY2"/>
                    </a:cxn>
                  </a:cxnLst>
                  <a:rect l="l" t="t" r="r" b="b"/>
                  <a:pathLst>
                    <a:path w="115756" h="95008">
                      <a:moveTo>
                        <a:pt x="115756" y="6213"/>
                      </a:moveTo>
                      <a:lnTo>
                        <a:pt x="41351" y="95009"/>
                      </a:lnTo>
                      <a:lnTo>
                        <a:pt x="0" y="0"/>
                      </a:lnTo>
                      <a:close/>
                    </a:path>
                  </a:pathLst>
                </a:custGeom>
                <a:noFill/>
                <a:ln w="12963" cap="flat">
                  <a:noFill/>
                  <a:prstDash val="solid"/>
                  <a:miter/>
                </a:ln>
              </p:spPr>
              <p:txBody>
                <a:bodyPr rtlCol="0" anchor="ctr"/>
                <a:lstStyle/>
                <a:p>
                  <a:endParaRPr lang="en-IL"/>
                </a:p>
              </p:txBody>
            </p:sp>
            <p:sp>
              <p:nvSpPr>
                <p:cNvPr id="533" name="Freeform 532">
                  <a:extLst>
                    <a:ext uri="{FF2B5EF4-FFF2-40B4-BE49-F238E27FC236}">
                      <a16:creationId xmlns:a16="http://schemas.microsoft.com/office/drawing/2014/main" id="{4F6885DF-D1C6-2A8E-0542-08429BCD5619}"/>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 name="connsiteX2" fmla="*/ 0 w 1043359"/>
                    <a:gd name="connsiteY2" fmla="*/ 853786 h 853786"/>
                    <a:gd name="connsiteX3" fmla="*/ 1043359 w 1043359"/>
                    <a:gd name="connsiteY3" fmla="*/ 0 h 853786"/>
                  </a:gdLst>
                  <a:ahLst/>
                  <a:cxnLst>
                    <a:cxn ang="0">
                      <a:pos x="connsiteX0" y="connsiteY0"/>
                    </a:cxn>
                    <a:cxn ang="0">
                      <a:pos x="connsiteX1" y="connsiteY1"/>
                    </a:cxn>
                    <a:cxn ang="0">
                      <a:pos x="connsiteX2" y="connsiteY2"/>
                    </a:cxn>
                    <a:cxn ang="0">
                      <a:pos x="connsiteX3" y="connsiteY3"/>
                    </a:cxn>
                  </a:cxnLst>
                  <a:rect l="l" t="t" r="r" b="b"/>
                  <a:pathLst>
                    <a:path w="1043359" h="853786">
                      <a:moveTo>
                        <a:pt x="0" y="853786"/>
                      </a:moveTo>
                      <a:cubicBezTo>
                        <a:pt x="241364" y="448510"/>
                        <a:pt x="586298" y="180181"/>
                        <a:pt x="1043359" y="0"/>
                      </a:cubicBezTo>
                      <a:moveTo>
                        <a:pt x="0" y="853786"/>
                      </a:moveTo>
                      <a:cubicBezTo>
                        <a:pt x="212716" y="472974"/>
                        <a:pt x="540411" y="194419"/>
                        <a:pt x="1043359" y="0"/>
                      </a:cubicBezTo>
                    </a:path>
                  </a:pathLst>
                </a:custGeom>
                <a:noFill/>
                <a:ln w="25925" cap="rnd">
                  <a:solidFill>
                    <a:srgbClr val="E8E0F8"/>
                  </a:solidFill>
                  <a:prstDash val="solid"/>
                  <a:round/>
                </a:ln>
              </p:spPr>
              <p:txBody>
                <a:bodyPr rtlCol="0" anchor="ctr"/>
                <a:lstStyle/>
                <a:p>
                  <a:endParaRPr lang="en-IL"/>
                </a:p>
              </p:txBody>
            </p:sp>
            <p:sp>
              <p:nvSpPr>
                <p:cNvPr id="534" name="Freeform 533">
                  <a:extLst>
                    <a:ext uri="{FF2B5EF4-FFF2-40B4-BE49-F238E27FC236}">
                      <a16:creationId xmlns:a16="http://schemas.microsoft.com/office/drawing/2014/main" id="{C0579B05-C60C-1A5D-202D-04E2F3605CAB}"/>
                    </a:ext>
                  </a:extLst>
                </p:cNvPr>
                <p:cNvSpPr/>
                <p:nvPr/>
              </p:nvSpPr>
              <p:spPr>
                <a:xfrm>
                  <a:off x="6749472" y="6415900"/>
                  <a:ext cx="115756" cy="106073"/>
                </a:xfrm>
                <a:custGeom>
                  <a:avLst/>
                  <a:gdLst>
                    <a:gd name="connsiteX0" fmla="*/ 115756 w 115756"/>
                    <a:gd name="connsiteY0" fmla="*/ 17277 h 106073"/>
                    <a:gd name="connsiteX1" fmla="*/ 41351 w 115756"/>
                    <a:gd name="connsiteY1" fmla="*/ 106073 h 106073"/>
                    <a:gd name="connsiteX2" fmla="*/ 0 w 115756"/>
                    <a:gd name="connsiteY2" fmla="*/ 11064 h 106073"/>
                    <a:gd name="connsiteX3" fmla="*/ 115756 w 115756"/>
                    <a:gd name="connsiteY3" fmla="*/ 17277 h 106073"/>
                  </a:gdLst>
                  <a:ahLst/>
                  <a:cxnLst>
                    <a:cxn ang="0">
                      <a:pos x="connsiteX0" y="connsiteY0"/>
                    </a:cxn>
                    <a:cxn ang="0">
                      <a:pos x="connsiteX1" y="connsiteY1"/>
                    </a:cxn>
                    <a:cxn ang="0">
                      <a:pos x="connsiteX2" y="connsiteY2"/>
                    </a:cxn>
                    <a:cxn ang="0">
                      <a:pos x="connsiteX3" y="connsiteY3"/>
                    </a:cxn>
                  </a:cxnLst>
                  <a:rect l="l" t="t" r="r" b="b"/>
                  <a:pathLst>
                    <a:path w="115756" h="106073">
                      <a:moveTo>
                        <a:pt x="115756" y="17277"/>
                      </a:moveTo>
                      <a:cubicBezTo>
                        <a:pt x="107330" y="58310"/>
                        <a:pt x="112386" y="75655"/>
                        <a:pt x="41351" y="106073"/>
                      </a:cubicBezTo>
                      <a:cubicBezTo>
                        <a:pt x="1685" y="52226"/>
                        <a:pt x="22555" y="76561"/>
                        <a:pt x="0" y="11064"/>
                      </a:cubicBezTo>
                      <a:cubicBezTo>
                        <a:pt x="2333" y="-3692"/>
                        <a:pt x="34480" y="-5633"/>
                        <a:pt x="115756" y="17277"/>
                      </a:cubicBezTo>
                    </a:path>
                  </a:pathLst>
                </a:custGeom>
                <a:solidFill>
                  <a:srgbClr val="E8E0F8"/>
                </a:solidFill>
                <a:ln w="12963" cap="flat">
                  <a:noFill/>
                  <a:prstDash val="solid"/>
                  <a:miter/>
                </a:ln>
              </p:spPr>
              <p:txBody>
                <a:bodyPr rtlCol="0" anchor="ctr"/>
                <a:lstStyle/>
                <a:p>
                  <a:endParaRPr lang="en-IL"/>
                </a:p>
              </p:txBody>
            </p:sp>
            <p:sp>
              <p:nvSpPr>
                <p:cNvPr id="535" name="Freeform 534">
                  <a:extLst>
                    <a:ext uri="{FF2B5EF4-FFF2-40B4-BE49-F238E27FC236}">
                      <a16:creationId xmlns:a16="http://schemas.microsoft.com/office/drawing/2014/main" id="{318B0F7C-1269-E5DC-1DDE-4D1391C27EF8}"/>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115756 w 115756"/>
                    <a:gd name="connsiteY2" fmla="*/ 6213 h 95008"/>
                    <a:gd name="connsiteX3" fmla="*/ 41351 w 115756"/>
                    <a:gd name="connsiteY3" fmla="*/ 95009 h 95008"/>
                    <a:gd name="connsiteX4" fmla="*/ 41351 w 115756"/>
                    <a:gd name="connsiteY4" fmla="*/ 95009 h 95008"/>
                    <a:gd name="connsiteX5" fmla="*/ 0 w 115756"/>
                    <a:gd name="connsiteY5" fmla="*/ 0 h 95008"/>
                    <a:gd name="connsiteX6" fmla="*/ 41351 w 115756"/>
                    <a:gd name="connsiteY6" fmla="*/ 95009 h 95008"/>
                    <a:gd name="connsiteX7" fmla="*/ 0 w 115756"/>
                    <a:gd name="connsiteY7" fmla="*/ 0 h 95008"/>
                    <a:gd name="connsiteX8" fmla="*/ 0 w 115756"/>
                    <a:gd name="connsiteY8" fmla="*/ 0 h 95008"/>
                    <a:gd name="connsiteX9" fmla="*/ 115756 w 115756"/>
                    <a:gd name="connsiteY9" fmla="*/ 6213 h 95008"/>
                    <a:gd name="connsiteX10" fmla="*/ 0 w 115756"/>
                    <a:gd name="connsiteY10" fmla="*/ 0 h 95008"/>
                    <a:gd name="connsiteX11" fmla="*/ 115756 w 115756"/>
                    <a:gd name="connsiteY11" fmla="*/ 6213 h 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756" h="95008">
                      <a:moveTo>
                        <a:pt x="115756" y="6213"/>
                      </a:moveTo>
                      <a:cubicBezTo>
                        <a:pt x="78553" y="32101"/>
                        <a:pt x="58202" y="53976"/>
                        <a:pt x="41351" y="95009"/>
                      </a:cubicBezTo>
                      <a:moveTo>
                        <a:pt x="115756" y="6213"/>
                      </a:moveTo>
                      <a:cubicBezTo>
                        <a:pt x="97608" y="19675"/>
                        <a:pt x="68183" y="49317"/>
                        <a:pt x="41351" y="95009"/>
                      </a:cubicBezTo>
                      <a:moveTo>
                        <a:pt x="41351" y="95009"/>
                      </a:moveTo>
                      <a:cubicBezTo>
                        <a:pt x="22295" y="77146"/>
                        <a:pt x="9463" y="38314"/>
                        <a:pt x="0" y="0"/>
                      </a:cubicBezTo>
                      <a:moveTo>
                        <a:pt x="41351" y="95009"/>
                      </a:moveTo>
                      <a:cubicBezTo>
                        <a:pt x="25277" y="63684"/>
                        <a:pt x="16592" y="51517"/>
                        <a:pt x="0" y="0"/>
                      </a:cubicBezTo>
                      <a:moveTo>
                        <a:pt x="0" y="0"/>
                      </a:moveTo>
                      <a:cubicBezTo>
                        <a:pt x="28907" y="15533"/>
                        <a:pt x="33184" y="9708"/>
                        <a:pt x="115756" y="6213"/>
                      </a:cubicBezTo>
                      <a:moveTo>
                        <a:pt x="0" y="0"/>
                      </a:moveTo>
                      <a:cubicBezTo>
                        <a:pt x="39925" y="129"/>
                        <a:pt x="74664" y="2848"/>
                        <a:pt x="115756" y="6213"/>
                      </a:cubicBezTo>
                    </a:path>
                  </a:pathLst>
                </a:custGeom>
                <a:noFill/>
                <a:ln w="25925" cap="rnd">
                  <a:solidFill>
                    <a:srgbClr val="E8E0F8"/>
                  </a:solidFill>
                  <a:prstDash val="solid"/>
                  <a:round/>
                </a:ln>
              </p:spPr>
              <p:txBody>
                <a:bodyPr rtlCol="0" anchor="ctr"/>
                <a:lstStyle/>
                <a:p>
                  <a:endParaRPr lang="en-IL"/>
                </a:p>
              </p:txBody>
            </p:sp>
          </p:grpSp>
          <p:sp>
            <p:nvSpPr>
              <p:cNvPr id="536" name="TextBox 535">
                <a:extLst>
                  <a:ext uri="{FF2B5EF4-FFF2-40B4-BE49-F238E27FC236}">
                    <a16:creationId xmlns:a16="http://schemas.microsoft.com/office/drawing/2014/main" id="{A7D084B1-7503-61F9-D767-304D5027EA23}"/>
                  </a:ext>
                </a:extLst>
              </p:cNvPr>
              <p:cNvSpPr txBox="1"/>
              <p:nvPr/>
            </p:nvSpPr>
            <p:spPr>
              <a:xfrm>
                <a:off x="14853240" y="6228054"/>
                <a:ext cx="99418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State</a:t>
                </a:r>
              </a:p>
              <a:p>
                <a:pPr algn="ctr"/>
                <a:r>
                  <a:rPr lang="en-IL" dirty="0">
                    <a:ln/>
                    <a:solidFill>
                      <a:srgbClr val="F4F4F4"/>
                    </a:solidFill>
                    <a:latin typeface="Comic Sans MS"/>
                    <a:sym typeface="Comic Sans MS"/>
                    <a:rtl val="0"/>
                  </a:rPr>
                  <a:t>Manage</a:t>
                </a:r>
              </a:p>
            </p:txBody>
          </p:sp>
        </p:grpSp>
        <p:grpSp>
          <p:nvGrpSpPr>
            <p:cNvPr id="537" name="Graphic 405">
              <a:extLst>
                <a:ext uri="{FF2B5EF4-FFF2-40B4-BE49-F238E27FC236}">
                  <a16:creationId xmlns:a16="http://schemas.microsoft.com/office/drawing/2014/main" id="{89631532-19E6-638A-7F77-E2EAB0CF77F7}"/>
                </a:ext>
              </a:extLst>
            </p:cNvPr>
            <p:cNvGrpSpPr/>
            <p:nvPr/>
          </p:nvGrpSpPr>
          <p:grpSpPr>
            <a:xfrm>
              <a:off x="13719310" y="5295012"/>
              <a:ext cx="2129054" cy="3337609"/>
              <a:chOff x="13719310" y="5295012"/>
              <a:chExt cx="2129054" cy="3337609"/>
            </a:xfrm>
          </p:grpSpPr>
          <p:sp>
            <p:nvSpPr>
              <p:cNvPr id="538" name="Freeform 537">
                <a:extLst>
                  <a:ext uri="{FF2B5EF4-FFF2-40B4-BE49-F238E27FC236}">
                    <a16:creationId xmlns:a16="http://schemas.microsoft.com/office/drawing/2014/main" id="{6DAD1B8D-BAA2-B560-17D4-0354ED42E79E}"/>
                  </a:ext>
                </a:extLst>
              </p:cNvPr>
              <p:cNvSpPr/>
              <p:nvPr/>
            </p:nvSpPr>
            <p:spPr>
              <a:xfrm>
                <a:off x="13792957" y="5367886"/>
                <a:ext cx="2053107" cy="3264734"/>
              </a:xfrm>
              <a:custGeom>
                <a:avLst/>
                <a:gdLst>
                  <a:gd name="connsiteX0" fmla="*/ 2046145 w 2053107"/>
                  <a:gd name="connsiteY0" fmla="*/ 3264735 h 3264734"/>
                  <a:gd name="connsiteX1" fmla="*/ 0 w 2053107"/>
                  <a:gd name="connsiteY1" fmla="*/ 0 h 3264734"/>
                </a:gdLst>
                <a:ahLst/>
                <a:cxnLst>
                  <a:cxn ang="0">
                    <a:pos x="connsiteX0" y="connsiteY0"/>
                  </a:cxn>
                  <a:cxn ang="0">
                    <a:pos x="connsiteX1" y="connsiteY1"/>
                  </a:cxn>
                </a:cxnLst>
                <a:rect l="l" t="t" r="r" b="b"/>
                <a:pathLst>
                  <a:path w="2053107" h="3264734">
                    <a:moveTo>
                      <a:pt x="2046145" y="3264735"/>
                    </a:moveTo>
                    <a:cubicBezTo>
                      <a:pt x="2130493" y="2522617"/>
                      <a:pt x="1448440" y="1434363"/>
                      <a:pt x="0" y="0"/>
                    </a:cubicBezTo>
                  </a:path>
                </a:pathLst>
              </a:custGeom>
              <a:noFill/>
              <a:ln w="12963" cap="flat">
                <a:noFill/>
                <a:prstDash val="solid"/>
                <a:miter/>
              </a:ln>
            </p:spPr>
            <p:txBody>
              <a:bodyPr rtlCol="0" anchor="ctr"/>
              <a:lstStyle/>
              <a:p>
                <a:endParaRPr lang="en-IL"/>
              </a:p>
            </p:txBody>
          </p:sp>
          <p:sp>
            <p:nvSpPr>
              <p:cNvPr id="539" name="Freeform 538">
                <a:extLst>
                  <a:ext uri="{FF2B5EF4-FFF2-40B4-BE49-F238E27FC236}">
                    <a16:creationId xmlns:a16="http://schemas.microsoft.com/office/drawing/2014/main" id="{CADD42A0-4EED-512F-3929-7A2588AF46BD}"/>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37073 w 110182"/>
                  <a:gd name="connsiteY2" fmla="*/ 109636 h 109635"/>
                </a:gdLst>
                <a:ahLst/>
                <a:cxnLst>
                  <a:cxn ang="0">
                    <a:pos x="connsiteX0" y="connsiteY0"/>
                  </a:cxn>
                  <a:cxn ang="0">
                    <a:pos x="connsiteX1" y="connsiteY1"/>
                  </a:cxn>
                  <a:cxn ang="0">
                    <a:pos x="connsiteX2" y="connsiteY2"/>
                  </a:cxn>
                </a:cxnLst>
                <a:rect l="l" t="t" r="r" b="b"/>
                <a:pathLst>
                  <a:path w="110182" h="109635">
                    <a:moveTo>
                      <a:pt x="0" y="0"/>
                    </a:moveTo>
                    <a:lnTo>
                      <a:pt x="110182" y="36114"/>
                    </a:lnTo>
                    <a:lnTo>
                      <a:pt x="37073" y="109636"/>
                    </a:lnTo>
                    <a:close/>
                  </a:path>
                </a:pathLst>
              </a:custGeom>
              <a:noFill/>
              <a:ln w="12963" cap="flat">
                <a:noFill/>
                <a:prstDash val="solid"/>
                <a:miter/>
              </a:ln>
            </p:spPr>
            <p:txBody>
              <a:bodyPr rtlCol="0" anchor="ctr"/>
              <a:lstStyle/>
              <a:p>
                <a:endParaRPr lang="en-IL"/>
              </a:p>
            </p:txBody>
          </p:sp>
          <p:sp>
            <p:nvSpPr>
              <p:cNvPr id="540" name="Freeform 539">
                <a:extLst>
                  <a:ext uri="{FF2B5EF4-FFF2-40B4-BE49-F238E27FC236}">
                    <a16:creationId xmlns:a16="http://schemas.microsoft.com/office/drawing/2014/main" id="{61FEAF66-A7E8-607C-1CF3-CDFC65523684}"/>
                  </a:ext>
                </a:extLst>
              </p:cNvPr>
              <p:cNvSpPr/>
              <p:nvPr/>
            </p:nvSpPr>
            <p:spPr>
              <a:xfrm>
                <a:off x="13792957" y="5367886"/>
                <a:ext cx="2055407" cy="3264734"/>
              </a:xfrm>
              <a:custGeom>
                <a:avLst/>
                <a:gdLst>
                  <a:gd name="connsiteX0" fmla="*/ 2046145 w 2055407"/>
                  <a:gd name="connsiteY0" fmla="*/ 3264735 h 3264734"/>
                  <a:gd name="connsiteX1" fmla="*/ 0 w 2055407"/>
                  <a:gd name="connsiteY1" fmla="*/ 0 h 3264734"/>
                  <a:gd name="connsiteX2" fmla="*/ 2046145 w 2055407"/>
                  <a:gd name="connsiteY2" fmla="*/ 3264735 h 3264734"/>
                  <a:gd name="connsiteX3" fmla="*/ 0 w 2055407"/>
                  <a:gd name="connsiteY3" fmla="*/ 0 h 3264734"/>
                </a:gdLst>
                <a:ahLst/>
                <a:cxnLst>
                  <a:cxn ang="0">
                    <a:pos x="connsiteX0" y="connsiteY0"/>
                  </a:cxn>
                  <a:cxn ang="0">
                    <a:pos x="connsiteX1" y="connsiteY1"/>
                  </a:cxn>
                  <a:cxn ang="0">
                    <a:pos x="connsiteX2" y="connsiteY2"/>
                  </a:cxn>
                  <a:cxn ang="0">
                    <a:pos x="connsiteX3" y="connsiteY3"/>
                  </a:cxn>
                </a:cxnLst>
                <a:rect l="l" t="t" r="r" b="b"/>
                <a:pathLst>
                  <a:path w="2055407" h="3264734">
                    <a:moveTo>
                      <a:pt x="2046145" y="3264735"/>
                    </a:moveTo>
                    <a:cubicBezTo>
                      <a:pt x="2148291" y="2516960"/>
                      <a:pt x="1401645" y="1395104"/>
                      <a:pt x="0" y="0"/>
                    </a:cubicBezTo>
                    <a:moveTo>
                      <a:pt x="2046145" y="3264735"/>
                    </a:moveTo>
                    <a:cubicBezTo>
                      <a:pt x="2115236" y="2468162"/>
                      <a:pt x="1436774" y="1476392"/>
                      <a:pt x="0" y="0"/>
                    </a:cubicBezTo>
                  </a:path>
                </a:pathLst>
              </a:custGeom>
              <a:noFill/>
              <a:ln w="25925" cap="rnd">
                <a:solidFill>
                  <a:srgbClr val="E8E0F8"/>
                </a:solidFill>
                <a:prstDash val="solid"/>
                <a:round/>
              </a:ln>
            </p:spPr>
            <p:txBody>
              <a:bodyPr rtlCol="0" anchor="ctr"/>
              <a:lstStyle/>
              <a:p>
                <a:endParaRPr lang="en-IL"/>
              </a:p>
            </p:txBody>
          </p:sp>
          <p:sp>
            <p:nvSpPr>
              <p:cNvPr id="541" name="Freeform 540">
                <a:extLst>
                  <a:ext uri="{FF2B5EF4-FFF2-40B4-BE49-F238E27FC236}">
                    <a16:creationId xmlns:a16="http://schemas.microsoft.com/office/drawing/2014/main" id="{B9809030-C27A-302A-E638-01A7A5F7CA26}"/>
                  </a:ext>
                </a:extLst>
              </p:cNvPr>
              <p:cNvSpPr/>
              <p:nvPr/>
            </p:nvSpPr>
            <p:spPr>
              <a:xfrm>
                <a:off x="13719310" y="5295012"/>
                <a:ext cx="110201" cy="109635"/>
              </a:xfrm>
              <a:custGeom>
                <a:avLst/>
                <a:gdLst>
                  <a:gd name="connsiteX0" fmla="*/ 20 w 110201"/>
                  <a:gd name="connsiteY0" fmla="*/ 0 h 109635"/>
                  <a:gd name="connsiteX1" fmla="*/ 110202 w 110201"/>
                  <a:gd name="connsiteY1" fmla="*/ 36114 h 109635"/>
                  <a:gd name="connsiteX2" fmla="*/ 37092 w 110201"/>
                  <a:gd name="connsiteY2" fmla="*/ 109636 h 109635"/>
                  <a:gd name="connsiteX3" fmla="*/ 20 w 110201"/>
                  <a:gd name="connsiteY3" fmla="*/ 0 h 109635"/>
                </a:gdLst>
                <a:ahLst/>
                <a:cxnLst>
                  <a:cxn ang="0">
                    <a:pos x="connsiteX0" y="connsiteY0"/>
                  </a:cxn>
                  <a:cxn ang="0">
                    <a:pos x="connsiteX1" y="connsiteY1"/>
                  </a:cxn>
                  <a:cxn ang="0">
                    <a:pos x="connsiteX2" y="connsiteY2"/>
                  </a:cxn>
                  <a:cxn ang="0">
                    <a:pos x="connsiteX3" y="connsiteY3"/>
                  </a:cxn>
                </a:cxnLst>
                <a:rect l="l" t="t" r="r" b="b"/>
                <a:pathLst>
                  <a:path w="110201" h="109635">
                    <a:moveTo>
                      <a:pt x="20" y="0"/>
                    </a:moveTo>
                    <a:cubicBezTo>
                      <a:pt x="-629" y="23946"/>
                      <a:pt x="14408" y="14756"/>
                      <a:pt x="110202" y="36114"/>
                    </a:cubicBezTo>
                    <a:cubicBezTo>
                      <a:pt x="75591" y="81418"/>
                      <a:pt x="47333" y="82065"/>
                      <a:pt x="37092" y="109636"/>
                    </a:cubicBezTo>
                    <a:cubicBezTo>
                      <a:pt x="41629" y="44398"/>
                      <a:pt x="20241" y="52035"/>
                      <a:pt x="20" y="0"/>
                    </a:cubicBezTo>
                  </a:path>
                </a:pathLst>
              </a:custGeom>
              <a:solidFill>
                <a:srgbClr val="E8E0F8"/>
              </a:solidFill>
              <a:ln w="12963" cap="flat">
                <a:noFill/>
                <a:prstDash val="solid"/>
                <a:miter/>
              </a:ln>
            </p:spPr>
            <p:txBody>
              <a:bodyPr rtlCol="0" anchor="ctr"/>
              <a:lstStyle/>
              <a:p>
                <a:endParaRPr lang="en-IL"/>
              </a:p>
            </p:txBody>
          </p:sp>
          <p:sp>
            <p:nvSpPr>
              <p:cNvPr id="542" name="Freeform 541">
                <a:extLst>
                  <a:ext uri="{FF2B5EF4-FFF2-40B4-BE49-F238E27FC236}">
                    <a16:creationId xmlns:a16="http://schemas.microsoft.com/office/drawing/2014/main" id="{E4C8A0BF-592A-80DF-24DA-C10B143D4436}"/>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0 w 110182"/>
                  <a:gd name="connsiteY2" fmla="*/ 0 h 109635"/>
                  <a:gd name="connsiteX3" fmla="*/ 110182 w 110182"/>
                  <a:gd name="connsiteY3" fmla="*/ 36114 h 109635"/>
                  <a:gd name="connsiteX4" fmla="*/ 110182 w 110182"/>
                  <a:gd name="connsiteY4" fmla="*/ 36114 h 109635"/>
                  <a:gd name="connsiteX5" fmla="*/ 37073 w 110182"/>
                  <a:gd name="connsiteY5" fmla="*/ 109636 h 109635"/>
                  <a:gd name="connsiteX6" fmla="*/ 110182 w 110182"/>
                  <a:gd name="connsiteY6" fmla="*/ 36114 h 109635"/>
                  <a:gd name="connsiteX7" fmla="*/ 37073 w 110182"/>
                  <a:gd name="connsiteY7" fmla="*/ 109636 h 109635"/>
                  <a:gd name="connsiteX8" fmla="*/ 37073 w 110182"/>
                  <a:gd name="connsiteY8" fmla="*/ 109636 h 109635"/>
                  <a:gd name="connsiteX9" fmla="*/ 0 w 110182"/>
                  <a:gd name="connsiteY9" fmla="*/ 0 h 109635"/>
                  <a:gd name="connsiteX10" fmla="*/ 37073 w 110182"/>
                  <a:gd name="connsiteY10" fmla="*/ 109636 h 109635"/>
                  <a:gd name="connsiteX11" fmla="*/ 0 w 110182"/>
                  <a:gd name="connsiteY11" fmla="*/ 0 h 1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82" h="109635">
                    <a:moveTo>
                      <a:pt x="0" y="0"/>
                    </a:moveTo>
                    <a:cubicBezTo>
                      <a:pt x="19184" y="8155"/>
                      <a:pt x="52369" y="21617"/>
                      <a:pt x="110182" y="36114"/>
                    </a:cubicBezTo>
                    <a:moveTo>
                      <a:pt x="0" y="0"/>
                    </a:moveTo>
                    <a:cubicBezTo>
                      <a:pt x="51073" y="11132"/>
                      <a:pt x="87108" y="16051"/>
                      <a:pt x="110182" y="36114"/>
                    </a:cubicBezTo>
                    <a:moveTo>
                      <a:pt x="110182" y="36114"/>
                    </a:moveTo>
                    <a:cubicBezTo>
                      <a:pt x="99163" y="73781"/>
                      <a:pt x="62868" y="70415"/>
                      <a:pt x="37073" y="109636"/>
                    </a:cubicBezTo>
                    <a:moveTo>
                      <a:pt x="110182" y="36114"/>
                    </a:moveTo>
                    <a:cubicBezTo>
                      <a:pt x="86331" y="71063"/>
                      <a:pt x="57035" y="83877"/>
                      <a:pt x="37073" y="109636"/>
                    </a:cubicBezTo>
                    <a:moveTo>
                      <a:pt x="37073" y="109636"/>
                    </a:moveTo>
                    <a:cubicBezTo>
                      <a:pt x="50813" y="100446"/>
                      <a:pt x="20740" y="42327"/>
                      <a:pt x="0" y="0"/>
                    </a:cubicBezTo>
                    <a:moveTo>
                      <a:pt x="37073" y="109636"/>
                    </a:moveTo>
                    <a:cubicBezTo>
                      <a:pt x="20610" y="85430"/>
                      <a:pt x="10370" y="50999"/>
                      <a:pt x="0" y="0"/>
                    </a:cubicBezTo>
                  </a:path>
                </a:pathLst>
              </a:custGeom>
              <a:noFill/>
              <a:ln w="25925" cap="rnd">
                <a:solidFill>
                  <a:srgbClr val="E8E0F8"/>
                </a:solidFill>
                <a:prstDash val="solid"/>
                <a:round/>
              </a:ln>
            </p:spPr>
            <p:txBody>
              <a:bodyPr rtlCol="0" anchor="ctr"/>
              <a:lstStyle/>
              <a:p>
                <a:endParaRPr lang="en-IL"/>
              </a:p>
            </p:txBody>
          </p:sp>
        </p:grpSp>
        <p:grpSp>
          <p:nvGrpSpPr>
            <p:cNvPr id="543" name="Graphic 405">
              <a:extLst>
                <a:ext uri="{FF2B5EF4-FFF2-40B4-BE49-F238E27FC236}">
                  <a16:creationId xmlns:a16="http://schemas.microsoft.com/office/drawing/2014/main" id="{1A3D0278-04E1-C03B-0B8F-1D859EA65154}"/>
                </a:ext>
              </a:extLst>
            </p:cNvPr>
            <p:cNvGrpSpPr/>
            <p:nvPr/>
          </p:nvGrpSpPr>
          <p:grpSpPr>
            <a:xfrm>
              <a:off x="12511864" y="5629614"/>
              <a:ext cx="1031195" cy="1297659"/>
              <a:chOff x="12511864" y="5629614"/>
              <a:chExt cx="1031195" cy="1297659"/>
            </a:xfrm>
          </p:grpSpPr>
          <p:grpSp>
            <p:nvGrpSpPr>
              <p:cNvPr id="544" name="Graphic 405">
                <a:extLst>
                  <a:ext uri="{FF2B5EF4-FFF2-40B4-BE49-F238E27FC236}">
                    <a16:creationId xmlns:a16="http://schemas.microsoft.com/office/drawing/2014/main" id="{EFCFF538-1920-6604-63DB-049E770057BA}"/>
                  </a:ext>
                </a:extLst>
              </p:cNvPr>
              <p:cNvGrpSpPr/>
              <p:nvPr/>
            </p:nvGrpSpPr>
            <p:grpSpPr>
              <a:xfrm>
                <a:off x="12511864" y="5629614"/>
                <a:ext cx="103724" cy="1297659"/>
                <a:chOff x="12511864" y="5629614"/>
                <a:chExt cx="103724" cy="1297659"/>
              </a:xfrm>
            </p:grpSpPr>
            <p:sp>
              <p:nvSpPr>
                <p:cNvPr id="545" name="Freeform 544">
                  <a:extLst>
                    <a:ext uri="{FF2B5EF4-FFF2-40B4-BE49-F238E27FC236}">
                      <a16:creationId xmlns:a16="http://schemas.microsoft.com/office/drawing/2014/main" id="{E17D3A74-A4E6-7067-FCB1-DB412FFEE1B3}"/>
                    </a:ext>
                  </a:extLst>
                </p:cNvPr>
                <p:cNvSpPr/>
                <p:nvPr/>
              </p:nvSpPr>
              <p:spPr>
                <a:xfrm>
                  <a:off x="12563714" y="5733166"/>
                  <a:ext cx="12962" cy="1190847"/>
                </a:xfrm>
                <a:custGeom>
                  <a:avLst/>
                  <a:gdLst>
                    <a:gd name="connsiteX0" fmla="*/ 0 w 12962"/>
                    <a:gd name="connsiteY0" fmla="*/ 1190848 h 1190847"/>
                    <a:gd name="connsiteX1" fmla="*/ 0 w 12962"/>
                    <a:gd name="connsiteY1" fmla="*/ 0 h 1190847"/>
                  </a:gdLst>
                  <a:ahLst/>
                  <a:cxnLst>
                    <a:cxn ang="0">
                      <a:pos x="connsiteX0" y="connsiteY0"/>
                    </a:cxn>
                    <a:cxn ang="0">
                      <a:pos x="connsiteX1" y="connsiteY1"/>
                    </a:cxn>
                  </a:cxnLst>
                  <a:rect l="l" t="t" r="r" b="b"/>
                  <a:pathLst>
                    <a:path w="12962" h="1190847">
                      <a:moveTo>
                        <a:pt x="0" y="1190848"/>
                      </a:moveTo>
                      <a:cubicBezTo>
                        <a:pt x="0" y="1190848"/>
                        <a:pt x="0" y="793894"/>
                        <a:pt x="0" y="0"/>
                      </a:cubicBezTo>
                    </a:path>
                  </a:pathLst>
                </a:custGeom>
                <a:noFill/>
                <a:ln w="12963" cap="flat">
                  <a:noFill/>
                  <a:prstDash val="solid"/>
                  <a:miter/>
                </a:ln>
              </p:spPr>
              <p:txBody>
                <a:bodyPr rtlCol="0" anchor="ctr"/>
                <a:lstStyle/>
                <a:p>
                  <a:endParaRPr lang="en-IL"/>
                </a:p>
              </p:txBody>
            </p:sp>
            <p:sp>
              <p:nvSpPr>
                <p:cNvPr id="546" name="Freeform 545">
                  <a:extLst>
                    <a:ext uri="{FF2B5EF4-FFF2-40B4-BE49-F238E27FC236}">
                      <a16:creationId xmlns:a16="http://schemas.microsoft.com/office/drawing/2014/main" id="{4A808881-79F8-8322-2663-BB85DFA977B9}"/>
                    </a:ext>
                  </a:extLst>
                </p:cNvPr>
                <p:cNvSpPr/>
                <p:nvPr/>
              </p:nvSpPr>
              <p:spPr>
                <a:xfrm>
                  <a:off x="12511864" y="5629614"/>
                  <a:ext cx="103700" cy="103551"/>
                </a:xfrm>
                <a:custGeom>
                  <a:avLst/>
                  <a:gdLst>
                    <a:gd name="connsiteX0" fmla="*/ 51850 w 103700"/>
                    <a:gd name="connsiteY0" fmla="*/ 0 h 103551"/>
                    <a:gd name="connsiteX1" fmla="*/ 103701 w 103700"/>
                    <a:gd name="connsiteY1" fmla="*/ 103552 h 103551"/>
                    <a:gd name="connsiteX2" fmla="*/ 0 w 103700"/>
                    <a:gd name="connsiteY2" fmla="*/ 103552 h 103551"/>
                  </a:gdLst>
                  <a:ahLst/>
                  <a:cxnLst>
                    <a:cxn ang="0">
                      <a:pos x="connsiteX0" y="connsiteY0"/>
                    </a:cxn>
                    <a:cxn ang="0">
                      <a:pos x="connsiteX1" y="connsiteY1"/>
                    </a:cxn>
                    <a:cxn ang="0">
                      <a:pos x="connsiteX2" y="connsiteY2"/>
                    </a:cxn>
                  </a:cxnLst>
                  <a:rect l="l" t="t" r="r" b="b"/>
                  <a:pathLst>
                    <a:path w="103700" h="103551">
                      <a:moveTo>
                        <a:pt x="51850" y="0"/>
                      </a:moveTo>
                      <a:lnTo>
                        <a:pt x="103701" y="103552"/>
                      </a:lnTo>
                      <a:lnTo>
                        <a:pt x="0" y="103552"/>
                      </a:lnTo>
                      <a:close/>
                    </a:path>
                  </a:pathLst>
                </a:custGeom>
                <a:noFill/>
                <a:ln w="12963" cap="flat">
                  <a:noFill/>
                  <a:prstDash val="solid"/>
                  <a:miter/>
                </a:ln>
              </p:spPr>
              <p:txBody>
                <a:bodyPr rtlCol="0" anchor="ctr"/>
                <a:lstStyle/>
                <a:p>
                  <a:endParaRPr lang="en-IL"/>
                </a:p>
              </p:txBody>
            </p:sp>
            <p:sp>
              <p:nvSpPr>
                <p:cNvPr id="547" name="Freeform 546">
                  <a:extLst>
                    <a:ext uri="{FF2B5EF4-FFF2-40B4-BE49-F238E27FC236}">
                      <a16:creationId xmlns:a16="http://schemas.microsoft.com/office/drawing/2014/main" id="{93D837E9-126F-B8C1-9A9A-4B509081B49A}"/>
                    </a:ext>
                  </a:extLst>
                </p:cNvPr>
                <p:cNvSpPr/>
                <p:nvPr/>
              </p:nvSpPr>
              <p:spPr>
                <a:xfrm>
                  <a:off x="12555319" y="5733166"/>
                  <a:ext cx="46146" cy="1194107"/>
                </a:xfrm>
                <a:custGeom>
                  <a:avLst/>
                  <a:gdLst>
                    <a:gd name="connsiteX0" fmla="*/ 8395 w 46146"/>
                    <a:gd name="connsiteY0" fmla="*/ 1190848 h 1194107"/>
                    <a:gd name="connsiteX1" fmla="*/ 8395 w 46146"/>
                    <a:gd name="connsiteY1" fmla="*/ 0 h 1194107"/>
                    <a:gd name="connsiteX2" fmla="*/ 8395 w 46146"/>
                    <a:gd name="connsiteY2" fmla="*/ 1190848 h 1194107"/>
                    <a:gd name="connsiteX3" fmla="*/ 8395 w 46146"/>
                    <a:gd name="connsiteY3" fmla="*/ 0 h 1194107"/>
                  </a:gdLst>
                  <a:ahLst/>
                  <a:cxnLst>
                    <a:cxn ang="0">
                      <a:pos x="connsiteX0" y="connsiteY0"/>
                    </a:cxn>
                    <a:cxn ang="0">
                      <a:pos x="connsiteX1" y="connsiteY1"/>
                    </a:cxn>
                    <a:cxn ang="0">
                      <a:pos x="connsiteX2" y="connsiteY2"/>
                    </a:cxn>
                    <a:cxn ang="0">
                      <a:pos x="connsiteX3" y="connsiteY3"/>
                    </a:cxn>
                  </a:cxnLst>
                  <a:rect l="l" t="t" r="r" b="b"/>
                  <a:pathLst>
                    <a:path w="46146" h="1194107">
                      <a:moveTo>
                        <a:pt x="8395" y="1190848"/>
                      </a:moveTo>
                      <a:cubicBezTo>
                        <a:pt x="26154" y="1202885"/>
                        <a:pt x="-17400" y="798903"/>
                        <a:pt x="8395" y="0"/>
                      </a:cubicBezTo>
                      <a:moveTo>
                        <a:pt x="8395" y="1190848"/>
                      </a:moveTo>
                      <a:cubicBezTo>
                        <a:pt x="50654" y="1236410"/>
                        <a:pt x="66209" y="802657"/>
                        <a:pt x="8395" y="0"/>
                      </a:cubicBezTo>
                    </a:path>
                  </a:pathLst>
                </a:custGeom>
                <a:noFill/>
                <a:ln w="25925" cap="rnd">
                  <a:solidFill>
                    <a:srgbClr val="E8E0F8"/>
                  </a:solidFill>
                  <a:prstDash val="solid"/>
                  <a:round/>
                </a:ln>
              </p:spPr>
              <p:txBody>
                <a:bodyPr rtlCol="0" anchor="ctr"/>
                <a:lstStyle/>
                <a:p>
                  <a:endParaRPr lang="en-IL"/>
                </a:p>
              </p:txBody>
            </p:sp>
            <p:sp>
              <p:nvSpPr>
                <p:cNvPr id="548" name="Freeform 547">
                  <a:extLst>
                    <a:ext uri="{FF2B5EF4-FFF2-40B4-BE49-F238E27FC236}">
                      <a16:creationId xmlns:a16="http://schemas.microsoft.com/office/drawing/2014/main" id="{0BBCF588-CD33-05AD-11CE-88162F72D60A}"/>
                    </a:ext>
                  </a:extLst>
                </p:cNvPr>
                <p:cNvSpPr/>
                <p:nvPr/>
              </p:nvSpPr>
              <p:spPr>
                <a:xfrm>
                  <a:off x="12511864" y="5629614"/>
                  <a:ext cx="103711" cy="108961"/>
                </a:xfrm>
                <a:custGeom>
                  <a:avLst/>
                  <a:gdLst>
                    <a:gd name="connsiteX0" fmla="*/ 51850 w 103711"/>
                    <a:gd name="connsiteY0" fmla="*/ 0 h 108961"/>
                    <a:gd name="connsiteX1" fmla="*/ 103701 w 103711"/>
                    <a:gd name="connsiteY1" fmla="*/ 103552 h 108961"/>
                    <a:gd name="connsiteX2" fmla="*/ 0 w 103711"/>
                    <a:gd name="connsiteY2" fmla="*/ 103552 h 108961"/>
                    <a:gd name="connsiteX3" fmla="*/ 51850 w 103711"/>
                    <a:gd name="connsiteY3" fmla="*/ 0 h 108961"/>
                  </a:gdLst>
                  <a:ahLst/>
                  <a:cxnLst>
                    <a:cxn ang="0">
                      <a:pos x="connsiteX0" y="connsiteY0"/>
                    </a:cxn>
                    <a:cxn ang="0">
                      <a:pos x="connsiteX1" y="connsiteY1"/>
                    </a:cxn>
                    <a:cxn ang="0">
                      <a:pos x="connsiteX2" y="connsiteY2"/>
                    </a:cxn>
                    <a:cxn ang="0">
                      <a:pos x="connsiteX3" y="connsiteY3"/>
                    </a:cxn>
                  </a:cxnLst>
                  <a:rect l="l" t="t" r="r" b="b"/>
                  <a:pathLst>
                    <a:path w="103711" h="108961">
                      <a:moveTo>
                        <a:pt x="51850" y="0"/>
                      </a:moveTo>
                      <a:cubicBezTo>
                        <a:pt x="62739" y="45951"/>
                        <a:pt x="87368" y="52682"/>
                        <a:pt x="103701" y="103552"/>
                      </a:cubicBezTo>
                      <a:cubicBezTo>
                        <a:pt x="104219" y="121026"/>
                        <a:pt x="85942" y="89313"/>
                        <a:pt x="0" y="103552"/>
                      </a:cubicBezTo>
                      <a:cubicBezTo>
                        <a:pt x="29296" y="103293"/>
                        <a:pt x="63128" y="45692"/>
                        <a:pt x="51850" y="0"/>
                      </a:cubicBezTo>
                    </a:path>
                  </a:pathLst>
                </a:custGeom>
                <a:solidFill>
                  <a:srgbClr val="E8E0F8"/>
                </a:solidFill>
                <a:ln w="12963" cap="flat">
                  <a:noFill/>
                  <a:prstDash val="solid"/>
                  <a:miter/>
                </a:ln>
              </p:spPr>
              <p:txBody>
                <a:bodyPr rtlCol="0" anchor="ctr"/>
                <a:lstStyle/>
                <a:p>
                  <a:endParaRPr lang="en-IL"/>
                </a:p>
              </p:txBody>
            </p:sp>
            <p:sp>
              <p:nvSpPr>
                <p:cNvPr id="549" name="Freeform 548">
                  <a:extLst>
                    <a:ext uri="{FF2B5EF4-FFF2-40B4-BE49-F238E27FC236}">
                      <a16:creationId xmlns:a16="http://schemas.microsoft.com/office/drawing/2014/main" id="{DC0809FF-AC5D-2828-32B5-B78E9472816F}"/>
                    </a:ext>
                  </a:extLst>
                </p:cNvPr>
                <p:cNvSpPr/>
                <p:nvPr/>
              </p:nvSpPr>
              <p:spPr>
                <a:xfrm>
                  <a:off x="12511864" y="5629614"/>
                  <a:ext cx="103724" cy="109981"/>
                </a:xfrm>
                <a:custGeom>
                  <a:avLst/>
                  <a:gdLst>
                    <a:gd name="connsiteX0" fmla="*/ 51850 w 103724"/>
                    <a:gd name="connsiteY0" fmla="*/ 0 h 109981"/>
                    <a:gd name="connsiteX1" fmla="*/ 103701 w 103724"/>
                    <a:gd name="connsiteY1" fmla="*/ 103552 h 109981"/>
                    <a:gd name="connsiteX2" fmla="*/ 51850 w 103724"/>
                    <a:gd name="connsiteY2" fmla="*/ 0 h 109981"/>
                    <a:gd name="connsiteX3" fmla="*/ 103701 w 103724"/>
                    <a:gd name="connsiteY3" fmla="*/ 103552 h 109981"/>
                    <a:gd name="connsiteX4" fmla="*/ 103701 w 103724"/>
                    <a:gd name="connsiteY4" fmla="*/ 103552 h 109981"/>
                    <a:gd name="connsiteX5" fmla="*/ 0 w 103724"/>
                    <a:gd name="connsiteY5" fmla="*/ 103552 h 109981"/>
                    <a:gd name="connsiteX6" fmla="*/ 103701 w 103724"/>
                    <a:gd name="connsiteY6" fmla="*/ 103552 h 109981"/>
                    <a:gd name="connsiteX7" fmla="*/ 0 w 103724"/>
                    <a:gd name="connsiteY7" fmla="*/ 103552 h 109981"/>
                    <a:gd name="connsiteX8" fmla="*/ 0 w 103724"/>
                    <a:gd name="connsiteY8" fmla="*/ 103552 h 109981"/>
                    <a:gd name="connsiteX9" fmla="*/ 51850 w 103724"/>
                    <a:gd name="connsiteY9" fmla="*/ 0 h 109981"/>
                    <a:gd name="connsiteX10" fmla="*/ 0 w 103724"/>
                    <a:gd name="connsiteY10" fmla="*/ 103552 h 109981"/>
                    <a:gd name="connsiteX11" fmla="*/ 51850 w 103724"/>
                    <a:gd name="connsiteY11" fmla="*/ 0 h 10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24" h="109981">
                      <a:moveTo>
                        <a:pt x="51850" y="0"/>
                      </a:moveTo>
                      <a:cubicBezTo>
                        <a:pt x="71942" y="51517"/>
                        <a:pt x="104738" y="92161"/>
                        <a:pt x="103701" y="103552"/>
                      </a:cubicBezTo>
                      <a:moveTo>
                        <a:pt x="51850" y="0"/>
                      </a:moveTo>
                      <a:cubicBezTo>
                        <a:pt x="59239" y="36502"/>
                        <a:pt x="84127" y="65626"/>
                        <a:pt x="103701" y="103552"/>
                      </a:cubicBezTo>
                      <a:moveTo>
                        <a:pt x="103701" y="103552"/>
                      </a:moveTo>
                      <a:cubicBezTo>
                        <a:pt x="86331" y="118826"/>
                        <a:pt x="69998" y="101869"/>
                        <a:pt x="0" y="103552"/>
                      </a:cubicBezTo>
                      <a:moveTo>
                        <a:pt x="103701" y="103552"/>
                      </a:moveTo>
                      <a:cubicBezTo>
                        <a:pt x="77776" y="103811"/>
                        <a:pt x="39795" y="104717"/>
                        <a:pt x="0" y="103552"/>
                      </a:cubicBezTo>
                      <a:moveTo>
                        <a:pt x="0" y="103552"/>
                      </a:moveTo>
                      <a:cubicBezTo>
                        <a:pt x="28906" y="62778"/>
                        <a:pt x="27221" y="28089"/>
                        <a:pt x="51850" y="0"/>
                      </a:cubicBezTo>
                      <a:moveTo>
                        <a:pt x="0" y="103552"/>
                      </a:moveTo>
                      <a:cubicBezTo>
                        <a:pt x="16463" y="75593"/>
                        <a:pt x="35388" y="31842"/>
                        <a:pt x="51850" y="0"/>
                      </a:cubicBezTo>
                    </a:path>
                  </a:pathLst>
                </a:custGeom>
                <a:noFill/>
                <a:ln w="25925" cap="rnd">
                  <a:solidFill>
                    <a:srgbClr val="E8E0F8"/>
                  </a:solidFill>
                  <a:prstDash val="solid"/>
                  <a:round/>
                </a:ln>
              </p:spPr>
              <p:txBody>
                <a:bodyPr rtlCol="0" anchor="ctr"/>
                <a:lstStyle/>
                <a:p>
                  <a:endParaRPr lang="en-IL"/>
                </a:p>
              </p:txBody>
            </p:sp>
          </p:grpSp>
          <p:sp>
            <p:nvSpPr>
              <p:cNvPr id="550" name="TextBox 549">
                <a:extLst>
                  <a:ext uri="{FF2B5EF4-FFF2-40B4-BE49-F238E27FC236}">
                    <a16:creationId xmlns:a16="http://schemas.microsoft.com/office/drawing/2014/main" id="{183D2F4A-C3EF-01B0-B8F1-13A895749905}"/>
                  </a:ext>
                </a:extLst>
              </p:cNvPr>
              <p:cNvSpPr txBox="1"/>
              <p:nvPr/>
            </p:nvSpPr>
            <p:spPr>
              <a:xfrm>
                <a:off x="12553686" y="6080700"/>
                <a:ext cx="989373" cy="369332"/>
              </a:xfrm>
              <a:prstGeom prst="rect">
                <a:avLst/>
              </a:prstGeom>
              <a:noFill/>
            </p:spPr>
            <p:txBody>
              <a:bodyPr wrap="none" rtlCol="0">
                <a:spAutoFit/>
              </a:bodyPr>
              <a:lstStyle/>
              <a:p>
                <a:r>
                  <a:rPr lang="en-IL" dirty="0">
                    <a:ln/>
                    <a:solidFill>
                      <a:srgbClr val="F4F4F4"/>
                    </a:solidFill>
                    <a:latin typeface="Comic Sans MS"/>
                    <a:sym typeface="Comic Sans MS"/>
                    <a:rtl val="0"/>
                  </a:rPr>
                  <a:t>Combat</a:t>
                </a:r>
              </a:p>
            </p:txBody>
          </p:sp>
        </p:grpSp>
      </p:gr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8689</TotalTime>
  <Words>1485</Words>
  <Application>Microsoft Office PowerPoint</Application>
  <PresentationFormat>Custom</PresentationFormat>
  <Paragraphs>210</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Indi Kazka</vt:lpstr>
      <vt:lpstr>League Gothic</vt:lpstr>
      <vt:lpstr>Tempus Sans ITC</vt:lpstr>
      <vt:lpstr>Comic Sans MS</vt:lpstr>
      <vt:lpstr>Arial</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We Solved It (Part 2):</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dc:creator>Anastasia Rice</dc:creator>
  <cp:lastModifiedBy>Daniel Taelon fradkin</cp:lastModifiedBy>
  <cp:revision>300</cp:revision>
  <dcterms:created xsi:type="dcterms:W3CDTF">2006-08-16T00:00:00Z</dcterms:created>
  <dcterms:modified xsi:type="dcterms:W3CDTF">2025-06-06T21:58:46Z</dcterms:modified>
  <dc:identifier>DAGnZ0M5Nl0</dc:identifier>
</cp:coreProperties>
</file>